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 ContentType="image/t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25"/>
  </p:notesMasterIdLst>
  <p:handoutMasterIdLst>
    <p:handoutMasterId r:id="rId26"/>
  </p:handoutMasterIdLst>
  <p:sldIdLst>
    <p:sldId id="326" r:id="rId3"/>
    <p:sldId id="463" r:id="rId4"/>
    <p:sldId id="626" r:id="rId5"/>
    <p:sldId id="615" r:id="rId6"/>
    <p:sldId id="612" r:id="rId7"/>
    <p:sldId id="613" r:id="rId8"/>
    <p:sldId id="614" r:id="rId9"/>
    <p:sldId id="623" r:id="rId10"/>
    <p:sldId id="618" r:id="rId11"/>
    <p:sldId id="619" r:id="rId12"/>
    <p:sldId id="627" r:id="rId13"/>
    <p:sldId id="628" r:id="rId14"/>
    <p:sldId id="617" r:id="rId15"/>
    <p:sldId id="616" r:id="rId16"/>
    <p:sldId id="624" r:id="rId17"/>
    <p:sldId id="625" r:id="rId18"/>
    <p:sldId id="610" r:id="rId19"/>
    <p:sldId id="611" r:id="rId20"/>
    <p:sldId id="620" r:id="rId21"/>
    <p:sldId id="621" r:id="rId22"/>
    <p:sldId id="608" r:id="rId23"/>
    <p:sldId id="622" r:id="rId24"/>
  </p:sldIdLst>
  <p:sldSz cx="9144000" cy="6858000" type="screen4x3"/>
  <p:notesSz cx="9601200" cy="73152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FF0000"/>
    <a:srgbClr val="6699FF"/>
    <a:srgbClr val="CCECFF"/>
    <a:srgbClr val="CCFFFF"/>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020" autoAdjust="0"/>
    <p:restoredTop sz="85812" autoAdjust="0"/>
  </p:normalViewPr>
  <p:slideViewPr>
    <p:cSldViewPr>
      <p:cViewPr varScale="1">
        <p:scale>
          <a:sx n="68" d="100"/>
          <a:sy n="68" d="100"/>
        </p:scale>
        <p:origin x="720" y="62"/>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bwMode="auto">
          <a:xfrm>
            <a:off x="0" y="0"/>
            <a:ext cx="4160838" cy="366713"/>
          </a:xfrm>
          <a:prstGeom prst="rect">
            <a:avLst/>
          </a:prstGeom>
          <a:noFill/>
          <a:ln w="9525">
            <a:noFill/>
            <a:miter lim="800000"/>
            <a:headEnd/>
            <a:tailEnd/>
          </a:ln>
          <a:effectLst/>
        </p:spPr>
        <p:txBody>
          <a:bodyPr vert="horz" wrap="square" lIns="96368" tIns="48185" rIns="96368" bIns="48185" numCol="1" anchor="t" anchorCtr="0" compatLnSpc="1">
            <a:prstTxWarp prst="textNoShape">
              <a:avLst/>
            </a:prstTxWarp>
          </a:bodyPr>
          <a:lstStyle>
            <a:lvl1pPr defTabSz="964386">
              <a:defRPr sz="1300"/>
            </a:lvl1pPr>
          </a:lstStyle>
          <a:p>
            <a:pPr>
              <a:defRPr/>
            </a:pPr>
            <a:endParaRPr lang="en-US"/>
          </a:p>
        </p:txBody>
      </p:sp>
      <p:sp>
        <p:nvSpPr>
          <p:cNvPr id="44035" name="Rectangle 3"/>
          <p:cNvSpPr>
            <a:spLocks noGrp="1" noChangeArrowheads="1"/>
          </p:cNvSpPr>
          <p:nvPr>
            <p:ph type="dt" sz="quarter" idx="1"/>
          </p:nvPr>
        </p:nvSpPr>
        <p:spPr bwMode="auto">
          <a:xfrm>
            <a:off x="5440363" y="0"/>
            <a:ext cx="4160837" cy="366713"/>
          </a:xfrm>
          <a:prstGeom prst="rect">
            <a:avLst/>
          </a:prstGeom>
          <a:noFill/>
          <a:ln w="9525">
            <a:noFill/>
            <a:miter lim="800000"/>
            <a:headEnd/>
            <a:tailEnd/>
          </a:ln>
          <a:effectLst/>
        </p:spPr>
        <p:txBody>
          <a:bodyPr vert="horz" wrap="square" lIns="96368" tIns="48185" rIns="96368" bIns="48185" numCol="1" anchor="t" anchorCtr="0" compatLnSpc="1">
            <a:prstTxWarp prst="textNoShape">
              <a:avLst/>
            </a:prstTxWarp>
          </a:bodyPr>
          <a:lstStyle>
            <a:lvl1pPr algn="r" defTabSz="964386">
              <a:defRPr sz="1300"/>
            </a:lvl1pPr>
          </a:lstStyle>
          <a:p>
            <a:pPr>
              <a:defRPr/>
            </a:pPr>
            <a:endParaRPr lang="en-US"/>
          </a:p>
        </p:txBody>
      </p:sp>
      <p:sp>
        <p:nvSpPr>
          <p:cNvPr id="44036" name="Rectangle 4"/>
          <p:cNvSpPr>
            <a:spLocks noGrp="1" noChangeArrowheads="1"/>
          </p:cNvSpPr>
          <p:nvPr>
            <p:ph type="ftr" sz="quarter" idx="2"/>
          </p:nvPr>
        </p:nvSpPr>
        <p:spPr bwMode="auto">
          <a:xfrm>
            <a:off x="0" y="6948488"/>
            <a:ext cx="4160838" cy="366712"/>
          </a:xfrm>
          <a:prstGeom prst="rect">
            <a:avLst/>
          </a:prstGeom>
          <a:noFill/>
          <a:ln w="9525">
            <a:noFill/>
            <a:miter lim="800000"/>
            <a:headEnd/>
            <a:tailEnd/>
          </a:ln>
          <a:effectLst/>
        </p:spPr>
        <p:txBody>
          <a:bodyPr vert="horz" wrap="square" lIns="96368" tIns="48185" rIns="96368" bIns="48185" numCol="1" anchor="b" anchorCtr="0" compatLnSpc="1">
            <a:prstTxWarp prst="textNoShape">
              <a:avLst/>
            </a:prstTxWarp>
          </a:bodyPr>
          <a:lstStyle>
            <a:lvl1pPr defTabSz="964386">
              <a:defRPr sz="1300"/>
            </a:lvl1pPr>
          </a:lstStyle>
          <a:p>
            <a:pPr>
              <a:defRPr/>
            </a:pPr>
            <a:endParaRPr lang="en-US"/>
          </a:p>
        </p:txBody>
      </p:sp>
      <p:sp>
        <p:nvSpPr>
          <p:cNvPr id="44037" name="Rectangle 5"/>
          <p:cNvSpPr>
            <a:spLocks noGrp="1" noChangeArrowheads="1"/>
          </p:cNvSpPr>
          <p:nvPr>
            <p:ph type="sldNum" sz="quarter" idx="3"/>
          </p:nvPr>
        </p:nvSpPr>
        <p:spPr bwMode="auto">
          <a:xfrm>
            <a:off x="5440363" y="6948488"/>
            <a:ext cx="4160837" cy="366712"/>
          </a:xfrm>
          <a:prstGeom prst="rect">
            <a:avLst/>
          </a:prstGeom>
          <a:noFill/>
          <a:ln w="9525">
            <a:noFill/>
            <a:miter lim="800000"/>
            <a:headEnd/>
            <a:tailEnd/>
          </a:ln>
          <a:effectLst/>
        </p:spPr>
        <p:txBody>
          <a:bodyPr vert="horz" wrap="square" lIns="96368" tIns="48185" rIns="96368" bIns="48185" numCol="1" anchor="b" anchorCtr="0" compatLnSpc="1">
            <a:prstTxWarp prst="textNoShape">
              <a:avLst/>
            </a:prstTxWarp>
          </a:bodyPr>
          <a:lstStyle>
            <a:lvl1pPr algn="r" defTabSz="964386">
              <a:defRPr sz="1300"/>
            </a:lvl1pPr>
          </a:lstStyle>
          <a:p>
            <a:pPr>
              <a:defRPr/>
            </a:pPr>
            <a:fld id="{05B13CFE-56A9-4982-BD89-E9A3C13A3958}" type="slidenum">
              <a:rPr lang="en-US"/>
              <a:pPr>
                <a:defRPr/>
              </a:pPr>
              <a:t>‹#›</a:t>
            </a:fld>
            <a:endParaRPr lang="en-US"/>
          </a:p>
        </p:txBody>
      </p:sp>
    </p:spTree>
    <p:extLst>
      <p:ext uri="{BB962C8B-B14F-4D97-AF65-F5344CB8AC3E}">
        <p14:creationId xmlns:p14="http://schemas.microsoft.com/office/powerpoint/2010/main" val="40658505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5106" name="Rectangle 2"/>
          <p:cNvSpPr>
            <a:spLocks noGrp="1" noChangeArrowheads="1"/>
          </p:cNvSpPr>
          <p:nvPr>
            <p:ph type="hdr" sz="quarter"/>
          </p:nvPr>
        </p:nvSpPr>
        <p:spPr bwMode="auto">
          <a:xfrm>
            <a:off x="0" y="0"/>
            <a:ext cx="4159250" cy="366713"/>
          </a:xfrm>
          <a:prstGeom prst="rect">
            <a:avLst/>
          </a:prstGeom>
          <a:noFill/>
          <a:ln w="9525">
            <a:noFill/>
            <a:miter lim="800000"/>
            <a:headEnd/>
            <a:tailEnd/>
          </a:ln>
          <a:effectLst/>
        </p:spPr>
        <p:txBody>
          <a:bodyPr vert="horz" wrap="square" lIns="95047" tIns="47524" rIns="95047" bIns="47524" numCol="1" anchor="t" anchorCtr="0" compatLnSpc="1">
            <a:prstTxWarp prst="textNoShape">
              <a:avLst/>
            </a:prstTxWarp>
          </a:bodyPr>
          <a:lstStyle>
            <a:lvl1pPr defTabSz="951061">
              <a:defRPr sz="1300"/>
            </a:lvl1pPr>
          </a:lstStyle>
          <a:p>
            <a:pPr>
              <a:defRPr/>
            </a:pPr>
            <a:endParaRPr lang="en-US"/>
          </a:p>
        </p:txBody>
      </p:sp>
      <p:sp>
        <p:nvSpPr>
          <p:cNvPr id="175107" name="Rectangle 3"/>
          <p:cNvSpPr>
            <a:spLocks noGrp="1" noChangeArrowheads="1"/>
          </p:cNvSpPr>
          <p:nvPr>
            <p:ph type="dt" idx="1"/>
          </p:nvPr>
        </p:nvSpPr>
        <p:spPr bwMode="auto">
          <a:xfrm>
            <a:off x="5440363" y="0"/>
            <a:ext cx="4159250" cy="366713"/>
          </a:xfrm>
          <a:prstGeom prst="rect">
            <a:avLst/>
          </a:prstGeom>
          <a:noFill/>
          <a:ln w="9525">
            <a:noFill/>
            <a:miter lim="800000"/>
            <a:headEnd/>
            <a:tailEnd/>
          </a:ln>
          <a:effectLst/>
        </p:spPr>
        <p:txBody>
          <a:bodyPr vert="horz" wrap="square" lIns="95047" tIns="47524" rIns="95047" bIns="47524" numCol="1" anchor="t" anchorCtr="0" compatLnSpc="1">
            <a:prstTxWarp prst="textNoShape">
              <a:avLst/>
            </a:prstTxWarp>
          </a:bodyPr>
          <a:lstStyle>
            <a:lvl1pPr algn="r" defTabSz="951061">
              <a:defRPr sz="1300"/>
            </a:lvl1pPr>
          </a:lstStyle>
          <a:p>
            <a:pPr>
              <a:defRPr/>
            </a:pPr>
            <a:endParaRPr lang="en-US"/>
          </a:p>
        </p:txBody>
      </p:sp>
      <p:sp>
        <p:nvSpPr>
          <p:cNvPr id="25604" name="Rectangle 4"/>
          <p:cNvSpPr>
            <a:spLocks noGrp="1" noRot="1" noChangeAspect="1" noChangeArrowheads="1" noTextEdit="1"/>
          </p:cNvSpPr>
          <p:nvPr>
            <p:ph type="sldImg" idx="2"/>
          </p:nvPr>
        </p:nvSpPr>
        <p:spPr bwMode="auto">
          <a:xfrm>
            <a:off x="2974975" y="550863"/>
            <a:ext cx="3652838" cy="27400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5109" name="Rectangle 5"/>
          <p:cNvSpPr>
            <a:spLocks noGrp="1" noChangeArrowheads="1"/>
          </p:cNvSpPr>
          <p:nvPr>
            <p:ph type="body" sz="quarter" idx="3"/>
          </p:nvPr>
        </p:nvSpPr>
        <p:spPr bwMode="auto">
          <a:xfrm>
            <a:off x="958850" y="3475038"/>
            <a:ext cx="7683500" cy="3289300"/>
          </a:xfrm>
          <a:prstGeom prst="rect">
            <a:avLst/>
          </a:prstGeom>
          <a:noFill/>
          <a:ln w="9525">
            <a:noFill/>
            <a:miter lim="800000"/>
            <a:headEnd/>
            <a:tailEnd/>
          </a:ln>
          <a:effectLst/>
        </p:spPr>
        <p:txBody>
          <a:bodyPr vert="horz" wrap="square" lIns="95047" tIns="47524" rIns="95047" bIns="47524"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75110" name="Rectangle 6"/>
          <p:cNvSpPr>
            <a:spLocks noGrp="1" noChangeArrowheads="1"/>
          </p:cNvSpPr>
          <p:nvPr>
            <p:ph type="ftr" sz="quarter" idx="4"/>
          </p:nvPr>
        </p:nvSpPr>
        <p:spPr bwMode="auto">
          <a:xfrm>
            <a:off x="0" y="6946900"/>
            <a:ext cx="4159250" cy="366713"/>
          </a:xfrm>
          <a:prstGeom prst="rect">
            <a:avLst/>
          </a:prstGeom>
          <a:noFill/>
          <a:ln w="9525">
            <a:noFill/>
            <a:miter lim="800000"/>
            <a:headEnd/>
            <a:tailEnd/>
          </a:ln>
          <a:effectLst/>
        </p:spPr>
        <p:txBody>
          <a:bodyPr vert="horz" wrap="square" lIns="95047" tIns="47524" rIns="95047" bIns="47524" numCol="1" anchor="b" anchorCtr="0" compatLnSpc="1">
            <a:prstTxWarp prst="textNoShape">
              <a:avLst/>
            </a:prstTxWarp>
          </a:bodyPr>
          <a:lstStyle>
            <a:lvl1pPr defTabSz="951061">
              <a:defRPr sz="1300"/>
            </a:lvl1pPr>
          </a:lstStyle>
          <a:p>
            <a:pPr>
              <a:defRPr/>
            </a:pPr>
            <a:endParaRPr lang="en-US"/>
          </a:p>
        </p:txBody>
      </p:sp>
      <p:sp>
        <p:nvSpPr>
          <p:cNvPr id="175111" name="Rectangle 7"/>
          <p:cNvSpPr>
            <a:spLocks noGrp="1" noChangeArrowheads="1"/>
          </p:cNvSpPr>
          <p:nvPr>
            <p:ph type="sldNum" sz="quarter" idx="5"/>
          </p:nvPr>
        </p:nvSpPr>
        <p:spPr bwMode="auto">
          <a:xfrm>
            <a:off x="5440363" y="6946900"/>
            <a:ext cx="4159250" cy="366713"/>
          </a:xfrm>
          <a:prstGeom prst="rect">
            <a:avLst/>
          </a:prstGeom>
          <a:noFill/>
          <a:ln w="9525">
            <a:noFill/>
            <a:miter lim="800000"/>
            <a:headEnd/>
            <a:tailEnd/>
          </a:ln>
          <a:effectLst/>
        </p:spPr>
        <p:txBody>
          <a:bodyPr vert="horz" wrap="square" lIns="95047" tIns="47524" rIns="95047" bIns="47524" numCol="1" anchor="b" anchorCtr="0" compatLnSpc="1">
            <a:prstTxWarp prst="textNoShape">
              <a:avLst/>
            </a:prstTxWarp>
          </a:bodyPr>
          <a:lstStyle>
            <a:lvl1pPr algn="r" defTabSz="951061">
              <a:defRPr sz="1300"/>
            </a:lvl1pPr>
          </a:lstStyle>
          <a:p>
            <a:pPr>
              <a:defRPr/>
            </a:pPr>
            <a:fld id="{16AE6020-DD58-442F-BED1-FA43BEBE1895}" type="slidenum">
              <a:rPr lang="en-US"/>
              <a:pPr>
                <a:defRPr/>
              </a:pPr>
              <a:t>‹#›</a:t>
            </a:fld>
            <a:endParaRPr lang="en-US"/>
          </a:p>
        </p:txBody>
      </p:sp>
    </p:spTree>
    <p:extLst>
      <p:ext uri="{BB962C8B-B14F-4D97-AF65-F5344CB8AC3E}">
        <p14:creationId xmlns:p14="http://schemas.microsoft.com/office/powerpoint/2010/main" val="236283879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defRPr sz="2400">
                <a:solidFill>
                  <a:schemeClr val="tx1"/>
                </a:solidFill>
                <a:latin typeface="Times New Roman" pitchFamily="18" charset="0"/>
              </a:defRPr>
            </a:lvl1pPr>
            <a:lvl2pPr marL="742950" indent="-285750" defTabSz="950913">
              <a:defRPr sz="2400">
                <a:solidFill>
                  <a:schemeClr val="tx1"/>
                </a:solidFill>
                <a:latin typeface="Times New Roman" pitchFamily="18" charset="0"/>
              </a:defRPr>
            </a:lvl2pPr>
            <a:lvl3pPr marL="1143000" indent="-228600" defTabSz="950913">
              <a:defRPr sz="2400">
                <a:solidFill>
                  <a:schemeClr val="tx1"/>
                </a:solidFill>
                <a:latin typeface="Times New Roman" pitchFamily="18" charset="0"/>
              </a:defRPr>
            </a:lvl3pPr>
            <a:lvl4pPr marL="1600200" indent="-228600" defTabSz="950913">
              <a:defRPr sz="2400">
                <a:solidFill>
                  <a:schemeClr val="tx1"/>
                </a:solidFill>
                <a:latin typeface="Times New Roman" pitchFamily="18" charset="0"/>
              </a:defRPr>
            </a:lvl4pPr>
            <a:lvl5pPr marL="2057400" indent="-228600" defTabSz="950913">
              <a:defRPr sz="2400">
                <a:solidFill>
                  <a:schemeClr val="tx1"/>
                </a:solidFill>
                <a:latin typeface="Times New Roman" pitchFamily="18" charset="0"/>
              </a:defRPr>
            </a:lvl5pPr>
            <a:lvl6pPr marL="2514600" indent="-228600" defTabSz="950913" eaLnBrk="0" fontAlgn="base" hangingPunct="0">
              <a:spcBef>
                <a:spcPct val="0"/>
              </a:spcBef>
              <a:spcAft>
                <a:spcPct val="0"/>
              </a:spcAft>
              <a:defRPr sz="2400">
                <a:solidFill>
                  <a:schemeClr val="tx1"/>
                </a:solidFill>
                <a:latin typeface="Times New Roman" pitchFamily="18" charset="0"/>
              </a:defRPr>
            </a:lvl6pPr>
            <a:lvl7pPr marL="2971800" indent="-228600" defTabSz="950913" eaLnBrk="0" fontAlgn="base" hangingPunct="0">
              <a:spcBef>
                <a:spcPct val="0"/>
              </a:spcBef>
              <a:spcAft>
                <a:spcPct val="0"/>
              </a:spcAft>
              <a:defRPr sz="2400">
                <a:solidFill>
                  <a:schemeClr val="tx1"/>
                </a:solidFill>
                <a:latin typeface="Times New Roman" pitchFamily="18" charset="0"/>
              </a:defRPr>
            </a:lvl7pPr>
            <a:lvl8pPr marL="3429000" indent="-228600" defTabSz="950913" eaLnBrk="0" fontAlgn="base" hangingPunct="0">
              <a:spcBef>
                <a:spcPct val="0"/>
              </a:spcBef>
              <a:spcAft>
                <a:spcPct val="0"/>
              </a:spcAft>
              <a:defRPr sz="2400">
                <a:solidFill>
                  <a:schemeClr val="tx1"/>
                </a:solidFill>
                <a:latin typeface="Times New Roman" pitchFamily="18" charset="0"/>
              </a:defRPr>
            </a:lvl8pPr>
            <a:lvl9pPr marL="3886200" indent="-228600" defTabSz="950913" eaLnBrk="0" fontAlgn="base" hangingPunct="0">
              <a:spcBef>
                <a:spcPct val="0"/>
              </a:spcBef>
              <a:spcAft>
                <a:spcPct val="0"/>
              </a:spcAft>
              <a:defRPr sz="2400">
                <a:solidFill>
                  <a:schemeClr val="tx1"/>
                </a:solidFill>
                <a:latin typeface="Times New Roman" pitchFamily="18" charset="0"/>
              </a:defRPr>
            </a:lvl9pPr>
          </a:lstStyle>
          <a:p>
            <a:fld id="{00A1352C-B36A-48CF-97A1-82BBD1527D3A}" type="slidenum">
              <a:rPr lang="en-US" altLang="en-US" sz="1300" smtClean="0"/>
              <a:pPr/>
              <a:t>1</a:t>
            </a:fld>
            <a:endParaRPr lang="en-US" altLang="en-US" sz="1300" smtClean="0"/>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defRPr sz="2400">
                <a:solidFill>
                  <a:schemeClr val="tx1"/>
                </a:solidFill>
                <a:latin typeface="Times New Roman" pitchFamily="18" charset="0"/>
              </a:defRPr>
            </a:lvl1pPr>
            <a:lvl2pPr marL="742950" indent="-285750" defTabSz="950913">
              <a:defRPr sz="2400">
                <a:solidFill>
                  <a:schemeClr val="tx1"/>
                </a:solidFill>
                <a:latin typeface="Times New Roman" pitchFamily="18" charset="0"/>
              </a:defRPr>
            </a:lvl2pPr>
            <a:lvl3pPr marL="1143000" indent="-228600" defTabSz="950913">
              <a:defRPr sz="2400">
                <a:solidFill>
                  <a:schemeClr val="tx1"/>
                </a:solidFill>
                <a:latin typeface="Times New Roman" pitchFamily="18" charset="0"/>
              </a:defRPr>
            </a:lvl3pPr>
            <a:lvl4pPr marL="1600200" indent="-228600" defTabSz="950913">
              <a:defRPr sz="2400">
                <a:solidFill>
                  <a:schemeClr val="tx1"/>
                </a:solidFill>
                <a:latin typeface="Times New Roman" pitchFamily="18" charset="0"/>
              </a:defRPr>
            </a:lvl4pPr>
            <a:lvl5pPr marL="2057400" indent="-228600" defTabSz="950913">
              <a:defRPr sz="2400">
                <a:solidFill>
                  <a:schemeClr val="tx1"/>
                </a:solidFill>
                <a:latin typeface="Times New Roman" pitchFamily="18" charset="0"/>
              </a:defRPr>
            </a:lvl5pPr>
            <a:lvl6pPr marL="2514600" indent="-228600" defTabSz="950913" eaLnBrk="0" fontAlgn="base" hangingPunct="0">
              <a:spcBef>
                <a:spcPct val="0"/>
              </a:spcBef>
              <a:spcAft>
                <a:spcPct val="0"/>
              </a:spcAft>
              <a:defRPr sz="2400">
                <a:solidFill>
                  <a:schemeClr val="tx1"/>
                </a:solidFill>
                <a:latin typeface="Times New Roman" pitchFamily="18" charset="0"/>
              </a:defRPr>
            </a:lvl6pPr>
            <a:lvl7pPr marL="2971800" indent="-228600" defTabSz="950913" eaLnBrk="0" fontAlgn="base" hangingPunct="0">
              <a:spcBef>
                <a:spcPct val="0"/>
              </a:spcBef>
              <a:spcAft>
                <a:spcPct val="0"/>
              </a:spcAft>
              <a:defRPr sz="2400">
                <a:solidFill>
                  <a:schemeClr val="tx1"/>
                </a:solidFill>
                <a:latin typeface="Times New Roman" pitchFamily="18" charset="0"/>
              </a:defRPr>
            </a:lvl7pPr>
            <a:lvl8pPr marL="3429000" indent="-228600" defTabSz="950913" eaLnBrk="0" fontAlgn="base" hangingPunct="0">
              <a:spcBef>
                <a:spcPct val="0"/>
              </a:spcBef>
              <a:spcAft>
                <a:spcPct val="0"/>
              </a:spcAft>
              <a:defRPr sz="2400">
                <a:solidFill>
                  <a:schemeClr val="tx1"/>
                </a:solidFill>
                <a:latin typeface="Times New Roman" pitchFamily="18" charset="0"/>
              </a:defRPr>
            </a:lvl8pPr>
            <a:lvl9pPr marL="3886200" indent="-228600" defTabSz="950913" eaLnBrk="0" fontAlgn="base" hangingPunct="0">
              <a:spcBef>
                <a:spcPct val="0"/>
              </a:spcBef>
              <a:spcAft>
                <a:spcPct val="0"/>
              </a:spcAft>
              <a:defRPr sz="2400">
                <a:solidFill>
                  <a:schemeClr val="tx1"/>
                </a:solidFill>
                <a:latin typeface="Times New Roman" pitchFamily="18" charset="0"/>
              </a:defRPr>
            </a:lvl9pPr>
          </a:lstStyle>
          <a:p>
            <a:fld id="{98D6AE9C-0099-4A27-B30E-E495A1A99DE9}" type="slidenum">
              <a:rPr lang="en-US" altLang="en-US" sz="1300" smtClean="0"/>
              <a:pPr/>
              <a:t>10</a:t>
            </a:fld>
            <a:endParaRPr lang="en-US" altLang="en-US" sz="1300" smtClean="0"/>
          </a:p>
        </p:txBody>
      </p:sp>
      <p:sp>
        <p:nvSpPr>
          <p:cNvPr id="35843" name="Rectangle 2"/>
          <p:cNvSpPr>
            <a:spLocks noGrp="1" noRot="1" noChangeAspect="1" noChangeArrowheads="1" noTextEdit="1"/>
          </p:cNvSpPr>
          <p:nvPr>
            <p:ph type="sldImg"/>
          </p:nvPr>
        </p:nvSpPr>
        <p:spPr>
          <a:xfrm>
            <a:off x="2973388" y="549275"/>
            <a:ext cx="3654425" cy="2741613"/>
          </a:xfrm>
          <a:ln/>
        </p:spPr>
      </p:sp>
      <p:sp>
        <p:nvSpPr>
          <p:cNvPr id="35844" name="Rectangle 3"/>
          <p:cNvSpPr>
            <a:spLocks noGrp="1" noChangeArrowheads="1"/>
          </p:cNvSpPr>
          <p:nvPr>
            <p:ph type="body" idx="1"/>
          </p:nvPr>
        </p:nvSpPr>
        <p:spPr>
          <a:xfrm>
            <a:off x="958850" y="3473450"/>
            <a:ext cx="7683500" cy="3292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36523091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defRPr sz="2400">
                <a:solidFill>
                  <a:schemeClr val="tx1"/>
                </a:solidFill>
                <a:latin typeface="Times New Roman" pitchFamily="18" charset="0"/>
              </a:defRPr>
            </a:lvl1pPr>
            <a:lvl2pPr marL="742950" indent="-285750" defTabSz="950913">
              <a:defRPr sz="2400">
                <a:solidFill>
                  <a:schemeClr val="tx1"/>
                </a:solidFill>
                <a:latin typeface="Times New Roman" pitchFamily="18" charset="0"/>
              </a:defRPr>
            </a:lvl2pPr>
            <a:lvl3pPr marL="1143000" indent="-228600" defTabSz="950913">
              <a:defRPr sz="2400">
                <a:solidFill>
                  <a:schemeClr val="tx1"/>
                </a:solidFill>
                <a:latin typeface="Times New Roman" pitchFamily="18" charset="0"/>
              </a:defRPr>
            </a:lvl3pPr>
            <a:lvl4pPr marL="1600200" indent="-228600" defTabSz="950913">
              <a:defRPr sz="2400">
                <a:solidFill>
                  <a:schemeClr val="tx1"/>
                </a:solidFill>
                <a:latin typeface="Times New Roman" pitchFamily="18" charset="0"/>
              </a:defRPr>
            </a:lvl4pPr>
            <a:lvl5pPr marL="2057400" indent="-228600" defTabSz="950913">
              <a:defRPr sz="2400">
                <a:solidFill>
                  <a:schemeClr val="tx1"/>
                </a:solidFill>
                <a:latin typeface="Times New Roman" pitchFamily="18" charset="0"/>
              </a:defRPr>
            </a:lvl5pPr>
            <a:lvl6pPr marL="2514600" indent="-228600" defTabSz="950913" eaLnBrk="0" fontAlgn="base" hangingPunct="0">
              <a:spcBef>
                <a:spcPct val="0"/>
              </a:spcBef>
              <a:spcAft>
                <a:spcPct val="0"/>
              </a:spcAft>
              <a:defRPr sz="2400">
                <a:solidFill>
                  <a:schemeClr val="tx1"/>
                </a:solidFill>
                <a:latin typeface="Times New Roman" pitchFamily="18" charset="0"/>
              </a:defRPr>
            </a:lvl6pPr>
            <a:lvl7pPr marL="2971800" indent="-228600" defTabSz="950913" eaLnBrk="0" fontAlgn="base" hangingPunct="0">
              <a:spcBef>
                <a:spcPct val="0"/>
              </a:spcBef>
              <a:spcAft>
                <a:spcPct val="0"/>
              </a:spcAft>
              <a:defRPr sz="2400">
                <a:solidFill>
                  <a:schemeClr val="tx1"/>
                </a:solidFill>
                <a:latin typeface="Times New Roman" pitchFamily="18" charset="0"/>
              </a:defRPr>
            </a:lvl7pPr>
            <a:lvl8pPr marL="3429000" indent="-228600" defTabSz="950913" eaLnBrk="0" fontAlgn="base" hangingPunct="0">
              <a:spcBef>
                <a:spcPct val="0"/>
              </a:spcBef>
              <a:spcAft>
                <a:spcPct val="0"/>
              </a:spcAft>
              <a:defRPr sz="2400">
                <a:solidFill>
                  <a:schemeClr val="tx1"/>
                </a:solidFill>
                <a:latin typeface="Times New Roman" pitchFamily="18" charset="0"/>
              </a:defRPr>
            </a:lvl8pPr>
            <a:lvl9pPr marL="3886200" indent="-228600" defTabSz="950913" eaLnBrk="0" fontAlgn="base" hangingPunct="0">
              <a:spcBef>
                <a:spcPct val="0"/>
              </a:spcBef>
              <a:spcAft>
                <a:spcPct val="0"/>
              </a:spcAft>
              <a:defRPr sz="2400">
                <a:solidFill>
                  <a:schemeClr val="tx1"/>
                </a:solidFill>
                <a:latin typeface="Times New Roman" pitchFamily="18" charset="0"/>
              </a:defRPr>
            </a:lvl9pPr>
          </a:lstStyle>
          <a:p>
            <a:fld id="{98D6AE9C-0099-4A27-B30E-E495A1A99DE9}" type="slidenum">
              <a:rPr lang="en-US" altLang="en-US" sz="1300" smtClean="0"/>
              <a:pPr/>
              <a:t>11</a:t>
            </a:fld>
            <a:endParaRPr lang="en-US" altLang="en-US" sz="1300" smtClean="0"/>
          </a:p>
        </p:txBody>
      </p:sp>
      <p:sp>
        <p:nvSpPr>
          <p:cNvPr id="35843" name="Rectangle 2"/>
          <p:cNvSpPr>
            <a:spLocks noGrp="1" noRot="1" noChangeAspect="1" noChangeArrowheads="1" noTextEdit="1"/>
          </p:cNvSpPr>
          <p:nvPr>
            <p:ph type="sldImg"/>
          </p:nvPr>
        </p:nvSpPr>
        <p:spPr>
          <a:xfrm>
            <a:off x="2973388" y="549275"/>
            <a:ext cx="3654425" cy="2741613"/>
          </a:xfrm>
          <a:ln/>
        </p:spPr>
      </p:sp>
      <p:sp>
        <p:nvSpPr>
          <p:cNvPr id="35844" name="Rectangle 3"/>
          <p:cNvSpPr>
            <a:spLocks noGrp="1" noChangeArrowheads="1"/>
          </p:cNvSpPr>
          <p:nvPr>
            <p:ph type="body" idx="1"/>
          </p:nvPr>
        </p:nvSpPr>
        <p:spPr>
          <a:xfrm>
            <a:off x="958850" y="3473450"/>
            <a:ext cx="7683500" cy="3292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30837628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defRPr sz="2400">
                <a:solidFill>
                  <a:schemeClr val="tx1"/>
                </a:solidFill>
                <a:latin typeface="Times New Roman" pitchFamily="18" charset="0"/>
              </a:defRPr>
            </a:lvl1pPr>
            <a:lvl2pPr marL="742950" indent="-285750" defTabSz="950913">
              <a:defRPr sz="2400">
                <a:solidFill>
                  <a:schemeClr val="tx1"/>
                </a:solidFill>
                <a:latin typeface="Times New Roman" pitchFamily="18" charset="0"/>
              </a:defRPr>
            </a:lvl2pPr>
            <a:lvl3pPr marL="1143000" indent="-228600" defTabSz="950913">
              <a:defRPr sz="2400">
                <a:solidFill>
                  <a:schemeClr val="tx1"/>
                </a:solidFill>
                <a:latin typeface="Times New Roman" pitchFamily="18" charset="0"/>
              </a:defRPr>
            </a:lvl3pPr>
            <a:lvl4pPr marL="1600200" indent="-228600" defTabSz="950913">
              <a:defRPr sz="2400">
                <a:solidFill>
                  <a:schemeClr val="tx1"/>
                </a:solidFill>
                <a:latin typeface="Times New Roman" pitchFamily="18" charset="0"/>
              </a:defRPr>
            </a:lvl4pPr>
            <a:lvl5pPr marL="2057400" indent="-228600" defTabSz="950913">
              <a:defRPr sz="2400">
                <a:solidFill>
                  <a:schemeClr val="tx1"/>
                </a:solidFill>
                <a:latin typeface="Times New Roman" pitchFamily="18" charset="0"/>
              </a:defRPr>
            </a:lvl5pPr>
            <a:lvl6pPr marL="2514600" indent="-228600" defTabSz="950913" eaLnBrk="0" fontAlgn="base" hangingPunct="0">
              <a:spcBef>
                <a:spcPct val="0"/>
              </a:spcBef>
              <a:spcAft>
                <a:spcPct val="0"/>
              </a:spcAft>
              <a:defRPr sz="2400">
                <a:solidFill>
                  <a:schemeClr val="tx1"/>
                </a:solidFill>
                <a:latin typeface="Times New Roman" pitchFamily="18" charset="0"/>
              </a:defRPr>
            </a:lvl6pPr>
            <a:lvl7pPr marL="2971800" indent="-228600" defTabSz="950913" eaLnBrk="0" fontAlgn="base" hangingPunct="0">
              <a:spcBef>
                <a:spcPct val="0"/>
              </a:spcBef>
              <a:spcAft>
                <a:spcPct val="0"/>
              </a:spcAft>
              <a:defRPr sz="2400">
                <a:solidFill>
                  <a:schemeClr val="tx1"/>
                </a:solidFill>
                <a:latin typeface="Times New Roman" pitchFamily="18" charset="0"/>
              </a:defRPr>
            </a:lvl7pPr>
            <a:lvl8pPr marL="3429000" indent="-228600" defTabSz="950913" eaLnBrk="0" fontAlgn="base" hangingPunct="0">
              <a:spcBef>
                <a:spcPct val="0"/>
              </a:spcBef>
              <a:spcAft>
                <a:spcPct val="0"/>
              </a:spcAft>
              <a:defRPr sz="2400">
                <a:solidFill>
                  <a:schemeClr val="tx1"/>
                </a:solidFill>
                <a:latin typeface="Times New Roman" pitchFamily="18" charset="0"/>
              </a:defRPr>
            </a:lvl8pPr>
            <a:lvl9pPr marL="3886200" indent="-228600" defTabSz="950913" eaLnBrk="0" fontAlgn="base" hangingPunct="0">
              <a:spcBef>
                <a:spcPct val="0"/>
              </a:spcBef>
              <a:spcAft>
                <a:spcPct val="0"/>
              </a:spcAft>
              <a:defRPr sz="2400">
                <a:solidFill>
                  <a:schemeClr val="tx1"/>
                </a:solidFill>
                <a:latin typeface="Times New Roman" pitchFamily="18" charset="0"/>
              </a:defRPr>
            </a:lvl9pPr>
          </a:lstStyle>
          <a:p>
            <a:fld id="{98D6AE9C-0099-4A27-B30E-E495A1A99DE9}" type="slidenum">
              <a:rPr lang="en-US" altLang="en-US" sz="1300" smtClean="0"/>
              <a:pPr/>
              <a:t>12</a:t>
            </a:fld>
            <a:endParaRPr lang="en-US" altLang="en-US" sz="1300" smtClean="0"/>
          </a:p>
        </p:txBody>
      </p:sp>
      <p:sp>
        <p:nvSpPr>
          <p:cNvPr id="35843" name="Rectangle 2"/>
          <p:cNvSpPr>
            <a:spLocks noGrp="1" noRot="1" noChangeAspect="1" noChangeArrowheads="1" noTextEdit="1"/>
          </p:cNvSpPr>
          <p:nvPr>
            <p:ph type="sldImg"/>
          </p:nvPr>
        </p:nvSpPr>
        <p:spPr>
          <a:xfrm>
            <a:off x="2973388" y="549275"/>
            <a:ext cx="3654425" cy="2741613"/>
          </a:xfrm>
          <a:ln/>
        </p:spPr>
      </p:sp>
      <p:sp>
        <p:nvSpPr>
          <p:cNvPr id="35844" name="Rectangle 3"/>
          <p:cNvSpPr>
            <a:spLocks noGrp="1" noChangeArrowheads="1"/>
          </p:cNvSpPr>
          <p:nvPr>
            <p:ph type="body" idx="1"/>
          </p:nvPr>
        </p:nvSpPr>
        <p:spPr>
          <a:xfrm>
            <a:off x="958850" y="3473450"/>
            <a:ext cx="7683500" cy="3292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1621042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defRPr sz="2400">
                <a:solidFill>
                  <a:schemeClr val="tx1"/>
                </a:solidFill>
                <a:latin typeface="Times New Roman" pitchFamily="18" charset="0"/>
              </a:defRPr>
            </a:lvl1pPr>
            <a:lvl2pPr marL="742950" indent="-285750" defTabSz="950913">
              <a:defRPr sz="2400">
                <a:solidFill>
                  <a:schemeClr val="tx1"/>
                </a:solidFill>
                <a:latin typeface="Times New Roman" pitchFamily="18" charset="0"/>
              </a:defRPr>
            </a:lvl2pPr>
            <a:lvl3pPr marL="1143000" indent="-228600" defTabSz="950913">
              <a:defRPr sz="2400">
                <a:solidFill>
                  <a:schemeClr val="tx1"/>
                </a:solidFill>
                <a:latin typeface="Times New Roman" pitchFamily="18" charset="0"/>
              </a:defRPr>
            </a:lvl3pPr>
            <a:lvl4pPr marL="1600200" indent="-228600" defTabSz="950913">
              <a:defRPr sz="2400">
                <a:solidFill>
                  <a:schemeClr val="tx1"/>
                </a:solidFill>
                <a:latin typeface="Times New Roman" pitchFamily="18" charset="0"/>
              </a:defRPr>
            </a:lvl4pPr>
            <a:lvl5pPr marL="2057400" indent="-228600" defTabSz="950913">
              <a:defRPr sz="2400">
                <a:solidFill>
                  <a:schemeClr val="tx1"/>
                </a:solidFill>
                <a:latin typeface="Times New Roman" pitchFamily="18" charset="0"/>
              </a:defRPr>
            </a:lvl5pPr>
            <a:lvl6pPr marL="2514600" indent="-228600" defTabSz="950913" eaLnBrk="0" fontAlgn="base" hangingPunct="0">
              <a:spcBef>
                <a:spcPct val="0"/>
              </a:spcBef>
              <a:spcAft>
                <a:spcPct val="0"/>
              </a:spcAft>
              <a:defRPr sz="2400">
                <a:solidFill>
                  <a:schemeClr val="tx1"/>
                </a:solidFill>
                <a:latin typeface="Times New Roman" pitchFamily="18" charset="0"/>
              </a:defRPr>
            </a:lvl6pPr>
            <a:lvl7pPr marL="2971800" indent="-228600" defTabSz="950913" eaLnBrk="0" fontAlgn="base" hangingPunct="0">
              <a:spcBef>
                <a:spcPct val="0"/>
              </a:spcBef>
              <a:spcAft>
                <a:spcPct val="0"/>
              </a:spcAft>
              <a:defRPr sz="2400">
                <a:solidFill>
                  <a:schemeClr val="tx1"/>
                </a:solidFill>
                <a:latin typeface="Times New Roman" pitchFamily="18" charset="0"/>
              </a:defRPr>
            </a:lvl7pPr>
            <a:lvl8pPr marL="3429000" indent="-228600" defTabSz="950913" eaLnBrk="0" fontAlgn="base" hangingPunct="0">
              <a:spcBef>
                <a:spcPct val="0"/>
              </a:spcBef>
              <a:spcAft>
                <a:spcPct val="0"/>
              </a:spcAft>
              <a:defRPr sz="2400">
                <a:solidFill>
                  <a:schemeClr val="tx1"/>
                </a:solidFill>
                <a:latin typeface="Times New Roman" pitchFamily="18" charset="0"/>
              </a:defRPr>
            </a:lvl8pPr>
            <a:lvl9pPr marL="3886200" indent="-228600" defTabSz="950913" eaLnBrk="0" fontAlgn="base" hangingPunct="0">
              <a:spcBef>
                <a:spcPct val="0"/>
              </a:spcBef>
              <a:spcAft>
                <a:spcPct val="0"/>
              </a:spcAft>
              <a:defRPr sz="2400">
                <a:solidFill>
                  <a:schemeClr val="tx1"/>
                </a:solidFill>
                <a:latin typeface="Times New Roman" pitchFamily="18" charset="0"/>
              </a:defRPr>
            </a:lvl9pPr>
          </a:lstStyle>
          <a:p>
            <a:fld id="{98D6AE9C-0099-4A27-B30E-E495A1A99DE9}" type="slidenum">
              <a:rPr lang="en-US" altLang="en-US" sz="1300" smtClean="0"/>
              <a:pPr/>
              <a:t>13</a:t>
            </a:fld>
            <a:endParaRPr lang="en-US" altLang="en-US" sz="1300" smtClean="0"/>
          </a:p>
        </p:txBody>
      </p:sp>
      <p:sp>
        <p:nvSpPr>
          <p:cNvPr id="35843" name="Rectangle 2"/>
          <p:cNvSpPr>
            <a:spLocks noGrp="1" noRot="1" noChangeAspect="1" noChangeArrowheads="1" noTextEdit="1"/>
          </p:cNvSpPr>
          <p:nvPr>
            <p:ph type="sldImg"/>
          </p:nvPr>
        </p:nvSpPr>
        <p:spPr>
          <a:xfrm>
            <a:off x="2973388" y="549275"/>
            <a:ext cx="3654425" cy="2741613"/>
          </a:xfrm>
          <a:ln/>
        </p:spPr>
      </p:sp>
      <p:sp>
        <p:nvSpPr>
          <p:cNvPr id="35844" name="Rectangle 3"/>
          <p:cNvSpPr>
            <a:spLocks noGrp="1" noChangeArrowheads="1"/>
          </p:cNvSpPr>
          <p:nvPr>
            <p:ph type="body" idx="1"/>
          </p:nvPr>
        </p:nvSpPr>
        <p:spPr>
          <a:xfrm>
            <a:off x="958850" y="3473450"/>
            <a:ext cx="7683500" cy="3292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9356500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defRPr sz="2400">
                <a:solidFill>
                  <a:schemeClr val="tx1"/>
                </a:solidFill>
                <a:latin typeface="Times New Roman" pitchFamily="18" charset="0"/>
              </a:defRPr>
            </a:lvl1pPr>
            <a:lvl2pPr marL="742950" indent="-285750" defTabSz="950913">
              <a:defRPr sz="2400">
                <a:solidFill>
                  <a:schemeClr val="tx1"/>
                </a:solidFill>
                <a:latin typeface="Times New Roman" pitchFamily="18" charset="0"/>
              </a:defRPr>
            </a:lvl2pPr>
            <a:lvl3pPr marL="1143000" indent="-228600" defTabSz="950913">
              <a:defRPr sz="2400">
                <a:solidFill>
                  <a:schemeClr val="tx1"/>
                </a:solidFill>
                <a:latin typeface="Times New Roman" pitchFamily="18" charset="0"/>
              </a:defRPr>
            </a:lvl3pPr>
            <a:lvl4pPr marL="1600200" indent="-228600" defTabSz="950913">
              <a:defRPr sz="2400">
                <a:solidFill>
                  <a:schemeClr val="tx1"/>
                </a:solidFill>
                <a:latin typeface="Times New Roman" pitchFamily="18" charset="0"/>
              </a:defRPr>
            </a:lvl4pPr>
            <a:lvl5pPr marL="2057400" indent="-228600" defTabSz="950913">
              <a:defRPr sz="2400">
                <a:solidFill>
                  <a:schemeClr val="tx1"/>
                </a:solidFill>
                <a:latin typeface="Times New Roman" pitchFamily="18" charset="0"/>
              </a:defRPr>
            </a:lvl5pPr>
            <a:lvl6pPr marL="2514600" indent="-228600" defTabSz="950913" eaLnBrk="0" fontAlgn="base" hangingPunct="0">
              <a:spcBef>
                <a:spcPct val="0"/>
              </a:spcBef>
              <a:spcAft>
                <a:spcPct val="0"/>
              </a:spcAft>
              <a:defRPr sz="2400">
                <a:solidFill>
                  <a:schemeClr val="tx1"/>
                </a:solidFill>
                <a:latin typeface="Times New Roman" pitchFamily="18" charset="0"/>
              </a:defRPr>
            </a:lvl6pPr>
            <a:lvl7pPr marL="2971800" indent="-228600" defTabSz="950913" eaLnBrk="0" fontAlgn="base" hangingPunct="0">
              <a:spcBef>
                <a:spcPct val="0"/>
              </a:spcBef>
              <a:spcAft>
                <a:spcPct val="0"/>
              </a:spcAft>
              <a:defRPr sz="2400">
                <a:solidFill>
                  <a:schemeClr val="tx1"/>
                </a:solidFill>
                <a:latin typeface="Times New Roman" pitchFamily="18" charset="0"/>
              </a:defRPr>
            </a:lvl7pPr>
            <a:lvl8pPr marL="3429000" indent="-228600" defTabSz="950913" eaLnBrk="0" fontAlgn="base" hangingPunct="0">
              <a:spcBef>
                <a:spcPct val="0"/>
              </a:spcBef>
              <a:spcAft>
                <a:spcPct val="0"/>
              </a:spcAft>
              <a:defRPr sz="2400">
                <a:solidFill>
                  <a:schemeClr val="tx1"/>
                </a:solidFill>
                <a:latin typeface="Times New Roman" pitchFamily="18" charset="0"/>
              </a:defRPr>
            </a:lvl8pPr>
            <a:lvl9pPr marL="3886200" indent="-228600" defTabSz="950913" eaLnBrk="0" fontAlgn="base" hangingPunct="0">
              <a:spcBef>
                <a:spcPct val="0"/>
              </a:spcBef>
              <a:spcAft>
                <a:spcPct val="0"/>
              </a:spcAft>
              <a:defRPr sz="2400">
                <a:solidFill>
                  <a:schemeClr val="tx1"/>
                </a:solidFill>
                <a:latin typeface="Times New Roman" pitchFamily="18" charset="0"/>
              </a:defRPr>
            </a:lvl9pPr>
          </a:lstStyle>
          <a:p>
            <a:fld id="{98D6AE9C-0099-4A27-B30E-E495A1A99DE9}" type="slidenum">
              <a:rPr lang="en-US" altLang="en-US" sz="1300" smtClean="0"/>
              <a:pPr/>
              <a:t>14</a:t>
            </a:fld>
            <a:endParaRPr lang="en-US" altLang="en-US" sz="1300" smtClean="0"/>
          </a:p>
        </p:txBody>
      </p:sp>
      <p:sp>
        <p:nvSpPr>
          <p:cNvPr id="35843" name="Rectangle 2"/>
          <p:cNvSpPr>
            <a:spLocks noGrp="1" noRot="1" noChangeAspect="1" noChangeArrowheads="1" noTextEdit="1"/>
          </p:cNvSpPr>
          <p:nvPr>
            <p:ph type="sldImg"/>
          </p:nvPr>
        </p:nvSpPr>
        <p:spPr>
          <a:xfrm>
            <a:off x="2973388" y="549275"/>
            <a:ext cx="3654425" cy="2741613"/>
          </a:xfrm>
          <a:ln/>
        </p:spPr>
      </p:sp>
      <p:sp>
        <p:nvSpPr>
          <p:cNvPr id="35844" name="Rectangle 3"/>
          <p:cNvSpPr>
            <a:spLocks noGrp="1" noChangeArrowheads="1"/>
          </p:cNvSpPr>
          <p:nvPr>
            <p:ph type="body" idx="1"/>
          </p:nvPr>
        </p:nvSpPr>
        <p:spPr>
          <a:xfrm>
            <a:off x="958850" y="3473450"/>
            <a:ext cx="7683500" cy="3292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62032015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defRPr sz="2400">
                <a:solidFill>
                  <a:schemeClr val="tx1"/>
                </a:solidFill>
                <a:latin typeface="Times New Roman" pitchFamily="18" charset="0"/>
              </a:defRPr>
            </a:lvl1pPr>
            <a:lvl2pPr marL="742950" indent="-285750" defTabSz="950913">
              <a:defRPr sz="2400">
                <a:solidFill>
                  <a:schemeClr val="tx1"/>
                </a:solidFill>
                <a:latin typeface="Times New Roman" pitchFamily="18" charset="0"/>
              </a:defRPr>
            </a:lvl2pPr>
            <a:lvl3pPr marL="1143000" indent="-228600" defTabSz="950913">
              <a:defRPr sz="2400">
                <a:solidFill>
                  <a:schemeClr val="tx1"/>
                </a:solidFill>
                <a:latin typeface="Times New Roman" pitchFamily="18" charset="0"/>
              </a:defRPr>
            </a:lvl3pPr>
            <a:lvl4pPr marL="1600200" indent="-228600" defTabSz="950913">
              <a:defRPr sz="2400">
                <a:solidFill>
                  <a:schemeClr val="tx1"/>
                </a:solidFill>
                <a:latin typeface="Times New Roman" pitchFamily="18" charset="0"/>
              </a:defRPr>
            </a:lvl4pPr>
            <a:lvl5pPr marL="2057400" indent="-228600" defTabSz="950913">
              <a:defRPr sz="2400">
                <a:solidFill>
                  <a:schemeClr val="tx1"/>
                </a:solidFill>
                <a:latin typeface="Times New Roman" pitchFamily="18" charset="0"/>
              </a:defRPr>
            </a:lvl5pPr>
            <a:lvl6pPr marL="2514600" indent="-228600" defTabSz="950913" eaLnBrk="0" fontAlgn="base" hangingPunct="0">
              <a:spcBef>
                <a:spcPct val="0"/>
              </a:spcBef>
              <a:spcAft>
                <a:spcPct val="0"/>
              </a:spcAft>
              <a:defRPr sz="2400">
                <a:solidFill>
                  <a:schemeClr val="tx1"/>
                </a:solidFill>
                <a:latin typeface="Times New Roman" pitchFamily="18" charset="0"/>
              </a:defRPr>
            </a:lvl6pPr>
            <a:lvl7pPr marL="2971800" indent="-228600" defTabSz="950913" eaLnBrk="0" fontAlgn="base" hangingPunct="0">
              <a:spcBef>
                <a:spcPct val="0"/>
              </a:spcBef>
              <a:spcAft>
                <a:spcPct val="0"/>
              </a:spcAft>
              <a:defRPr sz="2400">
                <a:solidFill>
                  <a:schemeClr val="tx1"/>
                </a:solidFill>
                <a:latin typeface="Times New Roman" pitchFamily="18" charset="0"/>
              </a:defRPr>
            </a:lvl7pPr>
            <a:lvl8pPr marL="3429000" indent="-228600" defTabSz="950913" eaLnBrk="0" fontAlgn="base" hangingPunct="0">
              <a:spcBef>
                <a:spcPct val="0"/>
              </a:spcBef>
              <a:spcAft>
                <a:spcPct val="0"/>
              </a:spcAft>
              <a:defRPr sz="2400">
                <a:solidFill>
                  <a:schemeClr val="tx1"/>
                </a:solidFill>
                <a:latin typeface="Times New Roman" pitchFamily="18" charset="0"/>
              </a:defRPr>
            </a:lvl8pPr>
            <a:lvl9pPr marL="3886200" indent="-228600" defTabSz="950913" eaLnBrk="0" fontAlgn="base" hangingPunct="0">
              <a:spcBef>
                <a:spcPct val="0"/>
              </a:spcBef>
              <a:spcAft>
                <a:spcPct val="0"/>
              </a:spcAft>
              <a:defRPr sz="2400">
                <a:solidFill>
                  <a:schemeClr val="tx1"/>
                </a:solidFill>
                <a:latin typeface="Times New Roman" pitchFamily="18" charset="0"/>
              </a:defRPr>
            </a:lvl9pPr>
          </a:lstStyle>
          <a:p>
            <a:fld id="{98D6AE9C-0099-4A27-B30E-E495A1A99DE9}" type="slidenum">
              <a:rPr lang="en-US" altLang="en-US" sz="1300" smtClean="0"/>
              <a:pPr/>
              <a:t>15</a:t>
            </a:fld>
            <a:endParaRPr lang="en-US" altLang="en-US" sz="1300" smtClean="0"/>
          </a:p>
        </p:txBody>
      </p:sp>
      <p:sp>
        <p:nvSpPr>
          <p:cNvPr id="35843" name="Rectangle 2"/>
          <p:cNvSpPr>
            <a:spLocks noGrp="1" noRot="1" noChangeAspect="1" noChangeArrowheads="1" noTextEdit="1"/>
          </p:cNvSpPr>
          <p:nvPr>
            <p:ph type="sldImg"/>
          </p:nvPr>
        </p:nvSpPr>
        <p:spPr>
          <a:xfrm>
            <a:off x="2973388" y="549275"/>
            <a:ext cx="3654425" cy="2741613"/>
          </a:xfrm>
          <a:ln/>
        </p:spPr>
      </p:sp>
      <p:sp>
        <p:nvSpPr>
          <p:cNvPr id="35844" name="Rectangle 3"/>
          <p:cNvSpPr>
            <a:spLocks noGrp="1" noChangeArrowheads="1"/>
          </p:cNvSpPr>
          <p:nvPr>
            <p:ph type="body" idx="1"/>
          </p:nvPr>
        </p:nvSpPr>
        <p:spPr>
          <a:xfrm>
            <a:off x="958850" y="3473450"/>
            <a:ext cx="7683500" cy="3292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202384543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defRPr sz="2400">
                <a:solidFill>
                  <a:schemeClr val="tx1"/>
                </a:solidFill>
                <a:latin typeface="Times New Roman" pitchFamily="18" charset="0"/>
              </a:defRPr>
            </a:lvl1pPr>
            <a:lvl2pPr marL="742950" indent="-285750" defTabSz="950913">
              <a:defRPr sz="2400">
                <a:solidFill>
                  <a:schemeClr val="tx1"/>
                </a:solidFill>
                <a:latin typeface="Times New Roman" pitchFamily="18" charset="0"/>
              </a:defRPr>
            </a:lvl2pPr>
            <a:lvl3pPr marL="1143000" indent="-228600" defTabSz="950913">
              <a:defRPr sz="2400">
                <a:solidFill>
                  <a:schemeClr val="tx1"/>
                </a:solidFill>
                <a:latin typeface="Times New Roman" pitchFamily="18" charset="0"/>
              </a:defRPr>
            </a:lvl3pPr>
            <a:lvl4pPr marL="1600200" indent="-228600" defTabSz="950913">
              <a:defRPr sz="2400">
                <a:solidFill>
                  <a:schemeClr val="tx1"/>
                </a:solidFill>
                <a:latin typeface="Times New Roman" pitchFamily="18" charset="0"/>
              </a:defRPr>
            </a:lvl4pPr>
            <a:lvl5pPr marL="2057400" indent="-228600" defTabSz="950913">
              <a:defRPr sz="2400">
                <a:solidFill>
                  <a:schemeClr val="tx1"/>
                </a:solidFill>
                <a:latin typeface="Times New Roman" pitchFamily="18" charset="0"/>
              </a:defRPr>
            </a:lvl5pPr>
            <a:lvl6pPr marL="2514600" indent="-228600" defTabSz="950913" eaLnBrk="0" fontAlgn="base" hangingPunct="0">
              <a:spcBef>
                <a:spcPct val="0"/>
              </a:spcBef>
              <a:spcAft>
                <a:spcPct val="0"/>
              </a:spcAft>
              <a:defRPr sz="2400">
                <a:solidFill>
                  <a:schemeClr val="tx1"/>
                </a:solidFill>
                <a:latin typeface="Times New Roman" pitchFamily="18" charset="0"/>
              </a:defRPr>
            </a:lvl6pPr>
            <a:lvl7pPr marL="2971800" indent="-228600" defTabSz="950913" eaLnBrk="0" fontAlgn="base" hangingPunct="0">
              <a:spcBef>
                <a:spcPct val="0"/>
              </a:spcBef>
              <a:spcAft>
                <a:spcPct val="0"/>
              </a:spcAft>
              <a:defRPr sz="2400">
                <a:solidFill>
                  <a:schemeClr val="tx1"/>
                </a:solidFill>
                <a:latin typeface="Times New Roman" pitchFamily="18" charset="0"/>
              </a:defRPr>
            </a:lvl7pPr>
            <a:lvl8pPr marL="3429000" indent="-228600" defTabSz="950913" eaLnBrk="0" fontAlgn="base" hangingPunct="0">
              <a:spcBef>
                <a:spcPct val="0"/>
              </a:spcBef>
              <a:spcAft>
                <a:spcPct val="0"/>
              </a:spcAft>
              <a:defRPr sz="2400">
                <a:solidFill>
                  <a:schemeClr val="tx1"/>
                </a:solidFill>
                <a:latin typeface="Times New Roman" pitchFamily="18" charset="0"/>
              </a:defRPr>
            </a:lvl8pPr>
            <a:lvl9pPr marL="3886200" indent="-228600" defTabSz="950913" eaLnBrk="0" fontAlgn="base" hangingPunct="0">
              <a:spcBef>
                <a:spcPct val="0"/>
              </a:spcBef>
              <a:spcAft>
                <a:spcPct val="0"/>
              </a:spcAft>
              <a:defRPr sz="2400">
                <a:solidFill>
                  <a:schemeClr val="tx1"/>
                </a:solidFill>
                <a:latin typeface="Times New Roman" pitchFamily="18" charset="0"/>
              </a:defRPr>
            </a:lvl9pPr>
          </a:lstStyle>
          <a:p>
            <a:fld id="{98D6AE9C-0099-4A27-B30E-E495A1A99DE9}" type="slidenum">
              <a:rPr lang="en-US" altLang="en-US" sz="1300" smtClean="0"/>
              <a:pPr/>
              <a:t>16</a:t>
            </a:fld>
            <a:endParaRPr lang="en-US" altLang="en-US" sz="1300" smtClean="0"/>
          </a:p>
        </p:txBody>
      </p:sp>
      <p:sp>
        <p:nvSpPr>
          <p:cNvPr id="35843" name="Rectangle 2"/>
          <p:cNvSpPr>
            <a:spLocks noGrp="1" noRot="1" noChangeAspect="1" noChangeArrowheads="1" noTextEdit="1"/>
          </p:cNvSpPr>
          <p:nvPr>
            <p:ph type="sldImg"/>
          </p:nvPr>
        </p:nvSpPr>
        <p:spPr>
          <a:xfrm>
            <a:off x="2973388" y="549275"/>
            <a:ext cx="3654425" cy="2741613"/>
          </a:xfrm>
          <a:ln/>
        </p:spPr>
      </p:sp>
      <p:sp>
        <p:nvSpPr>
          <p:cNvPr id="35844" name="Rectangle 3"/>
          <p:cNvSpPr>
            <a:spLocks noGrp="1" noChangeArrowheads="1"/>
          </p:cNvSpPr>
          <p:nvPr>
            <p:ph type="body" idx="1"/>
          </p:nvPr>
        </p:nvSpPr>
        <p:spPr>
          <a:xfrm>
            <a:off x="958850" y="3473450"/>
            <a:ext cx="7683500" cy="3292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212398063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defRPr sz="2400">
                <a:solidFill>
                  <a:schemeClr val="tx1"/>
                </a:solidFill>
                <a:latin typeface="Times New Roman" pitchFamily="18" charset="0"/>
              </a:defRPr>
            </a:lvl1pPr>
            <a:lvl2pPr marL="742950" indent="-285750" defTabSz="950913">
              <a:defRPr sz="2400">
                <a:solidFill>
                  <a:schemeClr val="tx1"/>
                </a:solidFill>
                <a:latin typeface="Times New Roman" pitchFamily="18" charset="0"/>
              </a:defRPr>
            </a:lvl2pPr>
            <a:lvl3pPr marL="1143000" indent="-228600" defTabSz="950913">
              <a:defRPr sz="2400">
                <a:solidFill>
                  <a:schemeClr val="tx1"/>
                </a:solidFill>
                <a:latin typeface="Times New Roman" pitchFamily="18" charset="0"/>
              </a:defRPr>
            </a:lvl3pPr>
            <a:lvl4pPr marL="1600200" indent="-228600" defTabSz="950913">
              <a:defRPr sz="2400">
                <a:solidFill>
                  <a:schemeClr val="tx1"/>
                </a:solidFill>
                <a:latin typeface="Times New Roman" pitchFamily="18" charset="0"/>
              </a:defRPr>
            </a:lvl4pPr>
            <a:lvl5pPr marL="2057400" indent="-228600" defTabSz="950913">
              <a:defRPr sz="2400">
                <a:solidFill>
                  <a:schemeClr val="tx1"/>
                </a:solidFill>
                <a:latin typeface="Times New Roman" pitchFamily="18" charset="0"/>
              </a:defRPr>
            </a:lvl5pPr>
            <a:lvl6pPr marL="2514600" indent="-228600" defTabSz="950913" eaLnBrk="0" fontAlgn="base" hangingPunct="0">
              <a:spcBef>
                <a:spcPct val="0"/>
              </a:spcBef>
              <a:spcAft>
                <a:spcPct val="0"/>
              </a:spcAft>
              <a:defRPr sz="2400">
                <a:solidFill>
                  <a:schemeClr val="tx1"/>
                </a:solidFill>
                <a:latin typeface="Times New Roman" pitchFamily="18" charset="0"/>
              </a:defRPr>
            </a:lvl6pPr>
            <a:lvl7pPr marL="2971800" indent="-228600" defTabSz="950913" eaLnBrk="0" fontAlgn="base" hangingPunct="0">
              <a:spcBef>
                <a:spcPct val="0"/>
              </a:spcBef>
              <a:spcAft>
                <a:spcPct val="0"/>
              </a:spcAft>
              <a:defRPr sz="2400">
                <a:solidFill>
                  <a:schemeClr val="tx1"/>
                </a:solidFill>
                <a:latin typeface="Times New Roman" pitchFamily="18" charset="0"/>
              </a:defRPr>
            </a:lvl7pPr>
            <a:lvl8pPr marL="3429000" indent="-228600" defTabSz="950913" eaLnBrk="0" fontAlgn="base" hangingPunct="0">
              <a:spcBef>
                <a:spcPct val="0"/>
              </a:spcBef>
              <a:spcAft>
                <a:spcPct val="0"/>
              </a:spcAft>
              <a:defRPr sz="2400">
                <a:solidFill>
                  <a:schemeClr val="tx1"/>
                </a:solidFill>
                <a:latin typeface="Times New Roman" pitchFamily="18" charset="0"/>
              </a:defRPr>
            </a:lvl8pPr>
            <a:lvl9pPr marL="3886200" indent="-228600" defTabSz="950913" eaLnBrk="0" fontAlgn="base" hangingPunct="0">
              <a:spcBef>
                <a:spcPct val="0"/>
              </a:spcBef>
              <a:spcAft>
                <a:spcPct val="0"/>
              </a:spcAft>
              <a:defRPr sz="2400">
                <a:solidFill>
                  <a:schemeClr val="tx1"/>
                </a:solidFill>
                <a:latin typeface="Times New Roman" pitchFamily="18" charset="0"/>
              </a:defRPr>
            </a:lvl9pPr>
          </a:lstStyle>
          <a:p>
            <a:fld id="{98D6AE9C-0099-4A27-B30E-E495A1A99DE9}" type="slidenum">
              <a:rPr lang="en-US" altLang="en-US" sz="1300" smtClean="0"/>
              <a:pPr/>
              <a:t>17</a:t>
            </a:fld>
            <a:endParaRPr lang="en-US" altLang="en-US" sz="1300" smtClean="0"/>
          </a:p>
        </p:txBody>
      </p:sp>
      <p:sp>
        <p:nvSpPr>
          <p:cNvPr id="35843" name="Rectangle 2"/>
          <p:cNvSpPr>
            <a:spLocks noGrp="1" noRot="1" noChangeAspect="1" noChangeArrowheads="1" noTextEdit="1"/>
          </p:cNvSpPr>
          <p:nvPr>
            <p:ph type="sldImg"/>
          </p:nvPr>
        </p:nvSpPr>
        <p:spPr>
          <a:xfrm>
            <a:off x="2973388" y="549275"/>
            <a:ext cx="3654425" cy="2741613"/>
          </a:xfrm>
          <a:ln/>
        </p:spPr>
      </p:sp>
      <p:sp>
        <p:nvSpPr>
          <p:cNvPr id="35844" name="Rectangle 3"/>
          <p:cNvSpPr>
            <a:spLocks noGrp="1" noChangeArrowheads="1"/>
          </p:cNvSpPr>
          <p:nvPr>
            <p:ph type="body" idx="1"/>
          </p:nvPr>
        </p:nvSpPr>
        <p:spPr>
          <a:xfrm>
            <a:off x="958850" y="3473450"/>
            <a:ext cx="7683500" cy="3292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67183481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defRPr sz="2400">
                <a:solidFill>
                  <a:schemeClr val="tx1"/>
                </a:solidFill>
                <a:latin typeface="Times New Roman" pitchFamily="18" charset="0"/>
              </a:defRPr>
            </a:lvl1pPr>
            <a:lvl2pPr marL="742950" indent="-285750" defTabSz="950913">
              <a:defRPr sz="2400">
                <a:solidFill>
                  <a:schemeClr val="tx1"/>
                </a:solidFill>
                <a:latin typeface="Times New Roman" pitchFamily="18" charset="0"/>
              </a:defRPr>
            </a:lvl2pPr>
            <a:lvl3pPr marL="1143000" indent="-228600" defTabSz="950913">
              <a:defRPr sz="2400">
                <a:solidFill>
                  <a:schemeClr val="tx1"/>
                </a:solidFill>
                <a:latin typeface="Times New Roman" pitchFamily="18" charset="0"/>
              </a:defRPr>
            </a:lvl3pPr>
            <a:lvl4pPr marL="1600200" indent="-228600" defTabSz="950913">
              <a:defRPr sz="2400">
                <a:solidFill>
                  <a:schemeClr val="tx1"/>
                </a:solidFill>
                <a:latin typeface="Times New Roman" pitchFamily="18" charset="0"/>
              </a:defRPr>
            </a:lvl4pPr>
            <a:lvl5pPr marL="2057400" indent="-228600" defTabSz="950913">
              <a:defRPr sz="2400">
                <a:solidFill>
                  <a:schemeClr val="tx1"/>
                </a:solidFill>
                <a:latin typeface="Times New Roman" pitchFamily="18" charset="0"/>
              </a:defRPr>
            </a:lvl5pPr>
            <a:lvl6pPr marL="2514600" indent="-228600" defTabSz="950913" eaLnBrk="0" fontAlgn="base" hangingPunct="0">
              <a:spcBef>
                <a:spcPct val="0"/>
              </a:spcBef>
              <a:spcAft>
                <a:spcPct val="0"/>
              </a:spcAft>
              <a:defRPr sz="2400">
                <a:solidFill>
                  <a:schemeClr val="tx1"/>
                </a:solidFill>
                <a:latin typeface="Times New Roman" pitchFamily="18" charset="0"/>
              </a:defRPr>
            </a:lvl6pPr>
            <a:lvl7pPr marL="2971800" indent="-228600" defTabSz="950913" eaLnBrk="0" fontAlgn="base" hangingPunct="0">
              <a:spcBef>
                <a:spcPct val="0"/>
              </a:spcBef>
              <a:spcAft>
                <a:spcPct val="0"/>
              </a:spcAft>
              <a:defRPr sz="2400">
                <a:solidFill>
                  <a:schemeClr val="tx1"/>
                </a:solidFill>
                <a:latin typeface="Times New Roman" pitchFamily="18" charset="0"/>
              </a:defRPr>
            </a:lvl7pPr>
            <a:lvl8pPr marL="3429000" indent="-228600" defTabSz="950913" eaLnBrk="0" fontAlgn="base" hangingPunct="0">
              <a:spcBef>
                <a:spcPct val="0"/>
              </a:spcBef>
              <a:spcAft>
                <a:spcPct val="0"/>
              </a:spcAft>
              <a:defRPr sz="2400">
                <a:solidFill>
                  <a:schemeClr val="tx1"/>
                </a:solidFill>
                <a:latin typeface="Times New Roman" pitchFamily="18" charset="0"/>
              </a:defRPr>
            </a:lvl8pPr>
            <a:lvl9pPr marL="3886200" indent="-228600" defTabSz="950913" eaLnBrk="0" fontAlgn="base" hangingPunct="0">
              <a:spcBef>
                <a:spcPct val="0"/>
              </a:spcBef>
              <a:spcAft>
                <a:spcPct val="0"/>
              </a:spcAft>
              <a:defRPr sz="2400">
                <a:solidFill>
                  <a:schemeClr val="tx1"/>
                </a:solidFill>
                <a:latin typeface="Times New Roman" pitchFamily="18" charset="0"/>
              </a:defRPr>
            </a:lvl9pPr>
          </a:lstStyle>
          <a:p>
            <a:fld id="{98D6AE9C-0099-4A27-B30E-E495A1A99DE9}" type="slidenum">
              <a:rPr lang="en-US" altLang="en-US" sz="1300" smtClean="0"/>
              <a:pPr/>
              <a:t>18</a:t>
            </a:fld>
            <a:endParaRPr lang="en-US" altLang="en-US" sz="1300" smtClean="0"/>
          </a:p>
        </p:txBody>
      </p:sp>
      <p:sp>
        <p:nvSpPr>
          <p:cNvPr id="35843" name="Rectangle 2"/>
          <p:cNvSpPr>
            <a:spLocks noGrp="1" noRot="1" noChangeAspect="1" noChangeArrowheads="1" noTextEdit="1"/>
          </p:cNvSpPr>
          <p:nvPr>
            <p:ph type="sldImg"/>
          </p:nvPr>
        </p:nvSpPr>
        <p:spPr>
          <a:xfrm>
            <a:off x="2973388" y="549275"/>
            <a:ext cx="3654425" cy="2741613"/>
          </a:xfrm>
          <a:ln/>
        </p:spPr>
      </p:sp>
      <p:sp>
        <p:nvSpPr>
          <p:cNvPr id="35844" name="Rectangle 3"/>
          <p:cNvSpPr>
            <a:spLocks noGrp="1" noChangeArrowheads="1"/>
          </p:cNvSpPr>
          <p:nvPr>
            <p:ph type="body" idx="1"/>
          </p:nvPr>
        </p:nvSpPr>
        <p:spPr>
          <a:xfrm>
            <a:off x="958850" y="3473450"/>
            <a:ext cx="7683500" cy="3292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412408132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defRPr sz="2400">
                <a:solidFill>
                  <a:schemeClr val="tx1"/>
                </a:solidFill>
                <a:latin typeface="Times New Roman" pitchFamily="18" charset="0"/>
              </a:defRPr>
            </a:lvl1pPr>
            <a:lvl2pPr marL="742950" indent="-285750" defTabSz="950913">
              <a:defRPr sz="2400">
                <a:solidFill>
                  <a:schemeClr val="tx1"/>
                </a:solidFill>
                <a:latin typeface="Times New Roman" pitchFamily="18" charset="0"/>
              </a:defRPr>
            </a:lvl2pPr>
            <a:lvl3pPr marL="1143000" indent="-228600" defTabSz="950913">
              <a:defRPr sz="2400">
                <a:solidFill>
                  <a:schemeClr val="tx1"/>
                </a:solidFill>
                <a:latin typeface="Times New Roman" pitchFamily="18" charset="0"/>
              </a:defRPr>
            </a:lvl3pPr>
            <a:lvl4pPr marL="1600200" indent="-228600" defTabSz="950913">
              <a:defRPr sz="2400">
                <a:solidFill>
                  <a:schemeClr val="tx1"/>
                </a:solidFill>
                <a:latin typeface="Times New Roman" pitchFamily="18" charset="0"/>
              </a:defRPr>
            </a:lvl4pPr>
            <a:lvl5pPr marL="2057400" indent="-228600" defTabSz="950913">
              <a:defRPr sz="2400">
                <a:solidFill>
                  <a:schemeClr val="tx1"/>
                </a:solidFill>
                <a:latin typeface="Times New Roman" pitchFamily="18" charset="0"/>
              </a:defRPr>
            </a:lvl5pPr>
            <a:lvl6pPr marL="2514600" indent="-228600" defTabSz="950913" eaLnBrk="0" fontAlgn="base" hangingPunct="0">
              <a:spcBef>
                <a:spcPct val="0"/>
              </a:spcBef>
              <a:spcAft>
                <a:spcPct val="0"/>
              </a:spcAft>
              <a:defRPr sz="2400">
                <a:solidFill>
                  <a:schemeClr val="tx1"/>
                </a:solidFill>
                <a:latin typeface="Times New Roman" pitchFamily="18" charset="0"/>
              </a:defRPr>
            </a:lvl6pPr>
            <a:lvl7pPr marL="2971800" indent="-228600" defTabSz="950913" eaLnBrk="0" fontAlgn="base" hangingPunct="0">
              <a:spcBef>
                <a:spcPct val="0"/>
              </a:spcBef>
              <a:spcAft>
                <a:spcPct val="0"/>
              </a:spcAft>
              <a:defRPr sz="2400">
                <a:solidFill>
                  <a:schemeClr val="tx1"/>
                </a:solidFill>
                <a:latin typeface="Times New Roman" pitchFamily="18" charset="0"/>
              </a:defRPr>
            </a:lvl7pPr>
            <a:lvl8pPr marL="3429000" indent="-228600" defTabSz="950913" eaLnBrk="0" fontAlgn="base" hangingPunct="0">
              <a:spcBef>
                <a:spcPct val="0"/>
              </a:spcBef>
              <a:spcAft>
                <a:spcPct val="0"/>
              </a:spcAft>
              <a:defRPr sz="2400">
                <a:solidFill>
                  <a:schemeClr val="tx1"/>
                </a:solidFill>
                <a:latin typeface="Times New Roman" pitchFamily="18" charset="0"/>
              </a:defRPr>
            </a:lvl8pPr>
            <a:lvl9pPr marL="3886200" indent="-228600" defTabSz="950913" eaLnBrk="0" fontAlgn="base" hangingPunct="0">
              <a:spcBef>
                <a:spcPct val="0"/>
              </a:spcBef>
              <a:spcAft>
                <a:spcPct val="0"/>
              </a:spcAft>
              <a:defRPr sz="2400">
                <a:solidFill>
                  <a:schemeClr val="tx1"/>
                </a:solidFill>
                <a:latin typeface="Times New Roman" pitchFamily="18" charset="0"/>
              </a:defRPr>
            </a:lvl9pPr>
          </a:lstStyle>
          <a:p>
            <a:fld id="{98D6AE9C-0099-4A27-B30E-E495A1A99DE9}" type="slidenum">
              <a:rPr lang="en-US" altLang="en-US" sz="1300" smtClean="0"/>
              <a:pPr/>
              <a:t>19</a:t>
            </a:fld>
            <a:endParaRPr lang="en-US" altLang="en-US" sz="1300" smtClean="0"/>
          </a:p>
        </p:txBody>
      </p:sp>
      <p:sp>
        <p:nvSpPr>
          <p:cNvPr id="35843" name="Rectangle 2"/>
          <p:cNvSpPr>
            <a:spLocks noGrp="1" noRot="1" noChangeAspect="1" noChangeArrowheads="1" noTextEdit="1"/>
          </p:cNvSpPr>
          <p:nvPr>
            <p:ph type="sldImg"/>
          </p:nvPr>
        </p:nvSpPr>
        <p:spPr>
          <a:xfrm>
            <a:off x="2973388" y="549275"/>
            <a:ext cx="3654425" cy="2741613"/>
          </a:xfrm>
          <a:ln/>
        </p:spPr>
      </p:sp>
      <p:sp>
        <p:nvSpPr>
          <p:cNvPr id="35844" name="Rectangle 3"/>
          <p:cNvSpPr>
            <a:spLocks noGrp="1" noChangeArrowheads="1"/>
          </p:cNvSpPr>
          <p:nvPr>
            <p:ph type="body" idx="1"/>
          </p:nvPr>
        </p:nvSpPr>
        <p:spPr>
          <a:xfrm>
            <a:off x="958850" y="3473450"/>
            <a:ext cx="7683500" cy="3292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7831210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defRPr sz="2400">
                <a:solidFill>
                  <a:schemeClr val="tx1"/>
                </a:solidFill>
                <a:latin typeface="Times New Roman" pitchFamily="18" charset="0"/>
              </a:defRPr>
            </a:lvl1pPr>
            <a:lvl2pPr marL="742950" indent="-285750" defTabSz="950913">
              <a:defRPr sz="2400">
                <a:solidFill>
                  <a:schemeClr val="tx1"/>
                </a:solidFill>
                <a:latin typeface="Times New Roman" pitchFamily="18" charset="0"/>
              </a:defRPr>
            </a:lvl2pPr>
            <a:lvl3pPr marL="1143000" indent="-228600" defTabSz="950913">
              <a:defRPr sz="2400">
                <a:solidFill>
                  <a:schemeClr val="tx1"/>
                </a:solidFill>
                <a:latin typeface="Times New Roman" pitchFamily="18" charset="0"/>
              </a:defRPr>
            </a:lvl3pPr>
            <a:lvl4pPr marL="1600200" indent="-228600" defTabSz="950913">
              <a:defRPr sz="2400">
                <a:solidFill>
                  <a:schemeClr val="tx1"/>
                </a:solidFill>
                <a:latin typeface="Times New Roman" pitchFamily="18" charset="0"/>
              </a:defRPr>
            </a:lvl4pPr>
            <a:lvl5pPr marL="2057400" indent="-228600" defTabSz="950913">
              <a:defRPr sz="2400">
                <a:solidFill>
                  <a:schemeClr val="tx1"/>
                </a:solidFill>
                <a:latin typeface="Times New Roman" pitchFamily="18" charset="0"/>
              </a:defRPr>
            </a:lvl5pPr>
            <a:lvl6pPr marL="2514600" indent="-228600" defTabSz="950913" eaLnBrk="0" fontAlgn="base" hangingPunct="0">
              <a:spcBef>
                <a:spcPct val="0"/>
              </a:spcBef>
              <a:spcAft>
                <a:spcPct val="0"/>
              </a:spcAft>
              <a:defRPr sz="2400">
                <a:solidFill>
                  <a:schemeClr val="tx1"/>
                </a:solidFill>
                <a:latin typeface="Times New Roman" pitchFamily="18" charset="0"/>
              </a:defRPr>
            </a:lvl6pPr>
            <a:lvl7pPr marL="2971800" indent="-228600" defTabSz="950913" eaLnBrk="0" fontAlgn="base" hangingPunct="0">
              <a:spcBef>
                <a:spcPct val="0"/>
              </a:spcBef>
              <a:spcAft>
                <a:spcPct val="0"/>
              </a:spcAft>
              <a:defRPr sz="2400">
                <a:solidFill>
                  <a:schemeClr val="tx1"/>
                </a:solidFill>
                <a:latin typeface="Times New Roman" pitchFamily="18" charset="0"/>
              </a:defRPr>
            </a:lvl7pPr>
            <a:lvl8pPr marL="3429000" indent="-228600" defTabSz="950913" eaLnBrk="0" fontAlgn="base" hangingPunct="0">
              <a:spcBef>
                <a:spcPct val="0"/>
              </a:spcBef>
              <a:spcAft>
                <a:spcPct val="0"/>
              </a:spcAft>
              <a:defRPr sz="2400">
                <a:solidFill>
                  <a:schemeClr val="tx1"/>
                </a:solidFill>
                <a:latin typeface="Times New Roman" pitchFamily="18" charset="0"/>
              </a:defRPr>
            </a:lvl8pPr>
            <a:lvl9pPr marL="3886200" indent="-228600" defTabSz="950913" eaLnBrk="0" fontAlgn="base" hangingPunct="0">
              <a:spcBef>
                <a:spcPct val="0"/>
              </a:spcBef>
              <a:spcAft>
                <a:spcPct val="0"/>
              </a:spcAft>
              <a:defRPr sz="2400">
                <a:solidFill>
                  <a:schemeClr val="tx1"/>
                </a:solidFill>
                <a:latin typeface="Times New Roman" pitchFamily="18" charset="0"/>
              </a:defRPr>
            </a:lvl9pPr>
          </a:lstStyle>
          <a:p>
            <a:fld id="{E2EF73D8-246D-430B-BA76-89C02C17351E}" type="slidenum">
              <a:rPr lang="en-US" altLang="en-US" sz="1300" smtClean="0"/>
              <a:pPr/>
              <a:t>2</a:t>
            </a:fld>
            <a:endParaRPr lang="en-US" altLang="en-US" sz="1300"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defRPr sz="2400">
                <a:solidFill>
                  <a:schemeClr val="tx1"/>
                </a:solidFill>
                <a:latin typeface="Times New Roman" pitchFamily="18" charset="0"/>
              </a:defRPr>
            </a:lvl1pPr>
            <a:lvl2pPr marL="742950" indent="-285750" defTabSz="950913">
              <a:defRPr sz="2400">
                <a:solidFill>
                  <a:schemeClr val="tx1"/>
                </a:solidFill>
                <a:latin typeface="Times New Roman" pitchFamily="18" charset="0"/>
              </a:defRPr>
            </a:lvl2pPr>
            <a:lvl3pPr marL="1143000" indent="-228600" defTabSz="950913">
              <a:defRPr sz="2400">
                <a:solidFill>
                  <a:schemeClr val="tx1"/>
                </a:solidFill>
                <a:latin typeface="Times New Roman" pitchFamily="18" charset="0"/>
              </a:defRPr>
            </a:lvl3pPr>
            <a:lvl4pPr marL="1600200" indent="-228600" defTabSz="950913">
              <a:defRPr sz="2400">
                <a:solidFill>
                  <a:schemeClr val="tx1"/>
                </a:solidFill>
                <a:latin typeface="Times New Roman" pitchFamily="18" charset="0"/>
              </a:defRPr>
            </a:lvl4pPr>
            <a:lvl5pPr marL="2057400" indent="-228600" defTabSz="950913">
              <a:defRPr sz="2400">
                <a:solidFill>
                  <a:schemeClr val="tx1"/>
                </a:solidFill>
                <a:latin typeface="Times New Roman" pitchFamily="18" charset="0"/>
              </a:defRPr>
            </a:lvl5pPr>
            <a:lvl6pPr marL="2514600" indent="-228600" defTabSz="950913" eaLnBrk="0" fontAlgn="base" hangingPunct="0">
              <a:spcBef>
                <a:spcPct val="0"/>
              </a:spcBef>
              <a:spcAft>
                <a:spcPct val="0"/>
              </a:spcAft>
              <a:defRPr sz="2400">
                <a:solidFill>
                  <a:schemeClr val="tx1"/>
                </a:solidFill>
                <a:latin typeface="Times New Roman" pitchFamily="18" charset="0"/>
              </a:defRPr>
            </a:lvl6pPr>
            <a:lvl7pPr marL="2971800" indent="-228600" defTabSz="950913" eaLnBrk="0" fontAlgn="base" hangingPunct="0">
              <a:spcBef>
                <a:spcPct val="0"/>
              </a:spcBef>
              <a:spcAft>
                <a:spcPct val="0"/>
              </a:spcAft>
              <a:defRPr sz="2400">
                <a:solidFill>
                  <a:schemeClr val="tx1"/>
                </a:solidFill>
                <a:latin typeface="Times New Roman" pitchFamily="18" charset="0"/>
              </a:defRPr>
            </a:lvl7pPr>
            <a:lvl8pPr marL="3429000" indent="-228600" defTabSz="950913" eaLnBrk="0" fontAlgn="base" hangingPunct="0">
              <a:spcBef>
                <a:spcPct val="0"/>
              </a:spcBef>
              <a:spcAft>
                <a:spcPct val="0"/>
              </a:spcAft>
              <a:defRPr sz="2400">
                <a:solidFill>
                  <a:schemeClr val="tx1"/>
                </a:solidFill>
                <a:latin typeface="Times New Roman" pitchFamily="18" charset="0"/>
              </a:defRPr>
            </a:lvl8pPr>
            <a:lvl9pPr marL="3886200" indent="-228600" defTabSz="950913" eaLnBrk="0" fontAlgn="base" hangingPunct="0">
              <a:spcBef>
                <a:spcPct val="0"/>
              </a:spcBef>
              <a:spcAft>
                <a:spcPct val="0"/>
              </a:spcAft>
              <a:defRPr sz="2400">
                <a:solidFill>
                  <a:schemeClr val="tx1"/>
                </a:solidFill>
                <a:latin typeface="Times New Roman" pitchFamily="18" charset="0"/>
              </a:defRPr>
            </a:lvl9pPr>
          </a:lstStyle>
          <a:p>
            <a:fld id="{98D6AE9C-0099-4A27-B30E-E495A1A99DE9}" type="slidenum">
              <a:rPr lang="en-US" altLang="en-US" sz="1300" smtClean="0"/>
              <a:pPr/>
              <a:t>20</a:t>
            </a:fld>
            <a:endParaRPr lang="en-US" altLang="en-US" sz="1300" smtClean="0"/>
          </a:p>
        </p:txBody>
      </p:sp>
      <p:sp>
        <p:nvSpPr>
          <p:cNvPr id="35843" name="Rectangle 2"/>
          <p:cNvSpPr>
            <a:spLocks noGrp="1" noRot="1" noChangeAspect="1" noChangeArrowheads="1" noTextEdit="1"/>
          </p:cNvSpPr>
          <p:nvPr>
            <p:ph type="sldImg"/>
          </p:nvPr>
        </p:nvSpPr>
        <p:spPr>
          <a:xfrm>
            <a:off x="2973388" y="549275"/>
            <a:ext cx="3654425" cy="2741613"/>
          </a:xfrm>
          <a:ln/>
        </p:spPr>
      </p:sp>
      <p:sp>
        <p:nvSpPr>
          <p:cNvPr id="35844" name="Rectangle 3"/>
          <p:cNvSpPr>
            <a:spLocks noGrp="1" noChangeArrowheads="1"/>
          </p:cNvSpPr>
          <p:nvPr>
            <p:ph type="body" idx="1"/>
          </p:nvPr>
        </p:nvSpPr>
        <p:spPr>
          <a:xfrm>
            <a:off x="958850" y="3473450"/>
            <a:ext cx="7683500" cy="3292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336201079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defRPr sz="2400">
                <a:solidFill>
                  <a:schemeClr val="tx1"/>
                </a:solidFill>
                <a:latin typeface="Times New Roman" pitchFamily="18" charset="0"/>
              </a:defRPr>
            </a:lvl1pPr>
            <a:lvl2pPr marL="742950" indent="-285750" defTabSz="950913">
              <a:defRPr sz="2400">
                <a:solidFill>
                  <a:schemeClr val="tx1"/>
                </a:solidFill>
                <a:latin typeface="Times New Roman" pitchFamily="18" charset="0"/>
              </a:defRPr>
            </a:lvl2pPr>
            <a:lvl3pPr marL="1143000" indent="-228600" defTabSz="950913">
              <a:defRPr sz="2400">
                <a:solidFill>
                  <a:schemeClr val="tx1"/>
                </a:solidFill>
                <a:latin typeface="Times New Roman" pitchFamily="18" charset="0"/>
              </a:defRPr>
            </a:lvl3pPr>
            <a:lvl4pPr marL="1600200" indent="-228600" defTabSz="950913">
              <a:defRPr sz="2400">
                <a:solidFill>
                  <a:schemeClr val="tx1"/>
                </a:solidFill>
                <a:latin typeface="Times New Roman" pitchFamily="18" charset="0"/>
              </a:defRPr>
            </a:lvl4pPr>
            <a:lvl5pPr marL="2057400" indent="-228600" defTabSz="950913">
              <a:defRPr sz="2400">
                <a:solidFill>
                  <a:schemeClr val="tx1"/>
                </a:solidFill>
                <a:latin typeface="Times New Roman" pitchFamily="18" charset="0"/>
              </a:defRPr>
            </a:lvl5pPr>
            <a:lvl6pPr marL="2514600" indent="-228600" defTabSz="950913" eaLnBrk="0" fontAlgn="base" hangingPunct="0">
              <a:spcBef>
                <a:spcPct val="0"/>
              </a:spcBef>
              <a:spcAft>
                <a:spcPct val="0"/>
              </a:spcAft>
              <a:defRPr sz="2400">
                <a:solidFill>
                  <a:schemeClr val="tx1"/>
                </a:solidFill>
                <a:latin typeface="Times New Roman" pitchFamily="18" charset="0"/>
              </a:defRPr>
            </a:lvl6pPr>
            <a:lvl7pPr marL="2971800" indent="-228600" defTabSz="950913" eaLnBrk="0" fontAlgn="base" hangingPunct="0">
              <a:spcBef>
                <a:spcPct val="0"/>
              </a:spcBef>
              <a:spcAft>
                <a:spcPct val="0"/>
              </a:spcAft>
              <a:defRPr sz="2400">
                <a:solidFill>
                  <a:schemeClr val="tx1"/>
                </a:solidFill>
                <a:latin typeface="Times New Roman" pitchFamily="18" charset="0"/>
              </a:defRPr>
            </a:lvl7pPr>
            <a:lvl8pPr marL="3429000" indent="-228600" defTabSz="950913" eaLnBrk="0" fontAlgn="base" hangingPunct="0">
              <a:spcBef>
                <a:spcPct val="0"/>
              </a:spcBef>
              <a:spcAft>
                <a:spcPct val="0"/>
              </a:spcAft>
              <a:defRPr sz="2400">
                <a:solidFill>
                  <a:schemeClr val="tx1"/>
                </a:solidFill>
                <a:latin typeface="Times New Roman" pitchFamily="18" charset="0"/>
              </a:defRPr>
            </a:lvl8pPr>
            <a:lvl9pPr marL="3886200" indent="-228600" defTabSz="950913" eaLnBrk="0" fontAlgn="base" hangingPunct="0">
              <a:spcBef>
                <a:spcPct val="0"/>
              </a:spcBef>
              <a:spcAft>
                <a:spcPct val="0"/>
              </a:spcAft>
              <a:defRPr sz="2400">
                <a:solidFill>
                  <a:schemeClr val="tx1"/>
                </a:solidFill>
                <a:latin typeface="Times New Roman" pitchFamily="18" charset="0"/>
              </a:defRPr>
            </a:lvl9pPr>
          </a:lstStyle>
          <a:p>
            <a:fld id="{98D6AE9C-0099-4A27-B30E-E495A1A99DE9}" type="slidenum">
              <a:rPr lang="en-US" altLang="en-US" sz="1300" smtClean="0"/>
              <a:pPr/>
              <a:t>21</a:t>
            </a:fld>
            <a:endParaRPr lang="en-US" altLang="en-US" sz="1300" smtClean="0"/>
          </a:p>
        </p:txBody>
      </p:sp>
      <p:sp>
        <p:nvSpPr>
          <p:cNvPr id="35843" name="Rectangle 2"/>
          <p:cNvSpPr>
            <a:spLocks noGrp="1" noRot="1" noChangeAspect="1" noChangeArrowheads="1" noTextEdit="1"/>
          </p:cNvSpPr>
          <p:nvPr>
            <p:ph type="sldImg"/>
          </p:nvPr>
        </p:nvSpPr>
        <p:spPr>
          <a:xfrm>
            <a:off x="2973388" y="549275"/>
            <a:ext cx="3654425" cy="2741613"/>
          </a:xfrm>
          <a:ln/>
        </p:spPr>
      </p:sp>
      <p:sp>
        <p:nvSpPr>
          <p:cNvPr id="35844" name="Rectangle 3"/>
          <p:cNvSpPr>
            <a:spLocks noGrp="1" noChangeArrowheads="1"/>
          </p:cNvSpPr>
          <p:nvPr>
            <p:ph type="body" idx="1"/>
          </p:nvPr>
        </p:nvSpPr>
        <p:spPr>
          <a:xfrm>
            <a:off x="958850" y="3473450"/>
            <a:ext cx="7683500" cy="3292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74490119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defRPr sz="2400">
                <a:solidFill>
                  <a:schemeClr val="tx1"/>
                </a:solidFill>
                <a:latin typeface="Times New Roman" pitchFamily="18" charset="0"/>
              </a:defRPr>
            </a:lvl1pPr>
            <a:lvl2pPr marL="742950" indent="-285750" defTabSz="950913">
              <a:defRPr sz="2400">
                <a:solidFill>
                  <a:schemeClr val="tx1"/>
                </a:solidFill>
                <a:latin typeface="Times New Roman" pitchFamily="18" charset="0"/>
              </a:defRPr>
            </a:lvl2pPr>
            <a:lvl3pPr marL="1143000" indent="-228600" defTabSz="950913">
              <a:defRPr sz="2400">
                <a:solidFill>
                  <a:schemeClr val="tx1"/>
                </a:solidFill>
                <a:latin typeface="Times New Roman" pitchFamily="18" charset="0"/>
              </a:defRPr>
            </a:lvl3pPr>
            <a:lvl4pPr marL="1600200" indent="-228600" defTabSz="950913">
              <a:defRPr sz="2400">
                <a:solidFill>
                  <a:schemeClr val="tx1"/>
                </a:solidFill>
                <a:latin typeface="Times New Roman" pitchFamily="18" charset="0"/>
              </a:defRPr>
            </a:lvl4pPr>
            <a:lvl5pPr marL="2057400" indent="-228600" defTabSz="950913">
              <a:defRPr sz="2400">
                <a:solidFill>
                  <a:schemeClr val="tx1"/>
                </a:solidFill>
                <a:latin typeface="Times New Roman" pitchFamily="18" charset="0"/>
              </a:defRPr>
            </a:lvl5pPr>
            <a:lvl6pPr marL="2514600" indent="-228600" defTabSz="950913" eaLnBrk="0" fontAlgn="base" hangingPunct="0">
              <a:spcBef>
                <a:spcPct val="0"/>
              </a:spcBef>
              <a:spcAft>
                <a:spcPct val="0"/>
              </a:spcAft>
              <a:defRPr sz="2400">
                <a:solidFill>
                  <a:schemeClr val="tx1"/>
                </a:solidFill>
                <a:latin typeface="Times New Roman" pitchFamily="18" charset="0"/>
              </a:defRPr>
            </a:lvl6pPr>
            <a:lvl7pPr marL="2971800" indent="-228600" defTabSz="950913" eaLnBrk="0" fontAlgn="base" hangingPunct="0">
              <a:spcBef>
                <a:spcPct val="0"/>
              </a:spcBef>
              <a:spcAft>
                <a:spcPct val="0"/>
              </a:spcAft>
              <a:defRPr sz="2400">
                <a:solidFill>
                  <a:schemeClr val="tx1"/>
                </a:solidFill>
                <a:latin typeface="Times New Roman" pitchFamily="18" charset="0"/>
              </a:defRPr>
            </a:lvl7pPr>
            <a:lvl8pPr marL="3429000" indent="-228600" defTabSz="950913" eaLnBrk="0" fontAlgn="base" hangingPunct="0">
              <a:spcBef>
                <a:spcPct val="0"/>
              </a:spcBef>
              <a:spcAft>
                <a:spcPct val="0"/>
              </a:spcAft>
              <a:defRPr sz="2400">
                <a:solidFill>
                  <a:schemeClr val="tx1"/>
                </a:solidFill>
                <a:latin typeface="Times New Roman" pitchFamily="18" charset="0"/>
              </a:defRPr>
            </a:lvl8pPr>
            <a:lvl9pPr marL="3886200" indent="-228600" defTabSz="950913" eaLnBrk="0" fontAlgn="base" hangingPunct="0">
              <a:spcBef>
                <a:spcPct val="0"/>
              </a:spcBef>
              <a:spcAft>
                <a:spcPct val="0"/>
              </a:spcAft>
              <a:defRPr sz="2400">
                <a:solidFill>
                  <a:schemeClr val="tx1"/>
                </a:solidFill>
                <a:latin typeface="Times New Roman" pitchFamily="18" charset="0"/>
              </a:defRPr>
            </a:lvl9pPr>
          </a:lstStyle>
          <a:p>
            <a:fld id="{98D6AE9C-0099-4A27-B30E-E495A1A99DE9}" type="slidenum">
              <a:rPr lang="en-US" altLang="en-US" sz="1300" smtClean="0"/>
              <a:pPr/>
              <a:t>22</a:t>
            </a:fld>
            <a:endParaRPr lang="en-US" altLang="en-US" sz="1300" smtClean="0"/>
          </a:p>
        </p:txBody>
      </p:sp>
      <p:sp>
        <p:nvSpPr>
          <p:cNvPr id="35843" name="Rectangle 2"/>
          <p:cNvSpPr>
            <a:spLocks noGrp="1" noRot="1" noChangeAspect="1" noChangeArrowheads="1" noTextEdit="1"/>
          </p:cNvSpPr>
          <p:nvPr>
            <p:ph type="sldImg"/>
          </p:nvPr>
        </p:nvSpPr>
        <p:spPr>
          <a:xfrm>
            <a:off x="2973388" y="549275"/>
            <a:ext cx="3654425" cy="2741613"/>
          </a:xfrm>
          <a:ln/>
        </p:spPr>
      </p:sp>
      <p:sp>
        <p:nvSpPr>
          <p:cNvPr id="35844" name="Rectangle 3"/>
          <p:cNvSpPr>
            <a:spLocks noGrp="1" noChangeArrowheads="1"/>
          </p:cNvSpPr>
          <p:nvPr>
            <p:ph type="body" idx="1"/>
          </p:nvPr>
        </p:nvSpPr>
        <p:spPr>
          <a:xfrm>
            <a:off x="958850" y="3473450"/>
            <a:ext cx="7683500" cy="3292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12011737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defRPr sz="2400">
                <a:solidFill>
                  <a:schemeClr val="tx1"/>
                </a:solidFill>
                <a:latin typeface="Times New Roman" pitchFamily="18" charset="0"/>
              </a:defRPr>
            </a:lvl1pPr>
            <a:lvl2pPr marL="742950" indent="-285750" defTabSz="950913">
              <a:defRPr sz="2400">
                <a:solidFill>
                  <a:schemeClr val="tx1"/>
                </a:solidFill>
                <a:latin typeface="Times New Roman" pitchFamily="18" charset="0"/>
              </a:defRPr>
            </a:lvl2pPr>
            <a:lvl3pPr marL="1143000" indent="-228600" defTabSz="950913">
              <a:defRPr sz="2400">
                <a:solidFill>
                  <a:schemeClr val="tx1"/>
                </a:solidFill>
                <a:latin typeface="Times New Roman" pitchFamily="18" charset="0"/>
              </a:defRPr>
            </a:lvl3pPr>
            <a:lvl4pPr marL="1600200" indent="-228600" defTabSz="950913">
              <a:defRPr sz="2400">
                <a:solidFill>
                  <a:schemeClr val="tx1"/>
                </a:solidFill>
                <a:latin typeface="Times New Roman" pitchFamily="18" charset="0"/>
              </a:defRPr>
            </a:lvl4pPr>
            <a:lvl5pPr marL="2057400" indent="-228600" defTabSz="950913">
              <a:defRPr sz="2400">
                <a:solidFill>
                  <a:schemeClr val="tx1"/>
                </a:solidFill>
                <a:latin typeface="Times New Roman" pitchFamily="18" charset="0"/>
              </a:defRPr>
            </a:lvl5pPr>
            <a:lvl6pPr marL="2514600" indent="-228600" defTabSz="950913" eaLnBrk="0" fontAlgn="base" hangingPunct="0">
              <a:spcBef>
                <a:spcPct val="0"/>
              </a:spcBef>
              <a:spcAft>
                <a:spcPct val="0"/>
              </a:spcAft>
              <a:defRPr sz="2400">
                <a:solidFill>
                  <a:schemeClr val="tx1"/>
                </a:solidFill>
                <a:latin typeface="Times New Roman" pitchFamily="18" charset="0"/>
              </a:defRPr>
            </a:lvl6pPr>
            <a:lvl7pPr marL="2971800" indent="-228600" defTabSz="950913" eaLnBrk="0" fontAlgn="base" hangingPunct="0">
              <a:spcBef>
                <a:spcPct val="0"/>
              </a:spcBef>
              <a:spcAft>
                <a:spcPct val="0"/>
              </a:spcAft>
              <a:defRPr sz="2400">
                <a:solidFill>
                  <a:schemeClr val="tx1"/>
                </a:solidFill>
                <a:latin typeface="Times New Roman" pitchFamily="18" charset="0"/>
              </a:defRPr>
            </a:lvl7pPr>
            <a:lvl8pPr marL="3429000" indent="-228600" defTabSz="950913" eaLnBrk="0" fontAlgn="base" hangingPunct="0">
              <a:spcBef>
                <a:spcPct val="0"/>
              </a:spcBef>
              <a:spcAft>
                <a:spcPct val="0"/>
              </a:spcAft>
              <a:defRPr sz="2400">
                <a:solidFill>
                  <a:schemeClr val="tx1"/>
                </a:solidFill>
                <a:latin typeface="Times New Roman" pitchFamily="18" charset="0"/>
              </a:defRPr>
            </a:lvl8pPr>
            <a:lvl9pPr marL="3886200" indent="-228600" defTabSz="950913" eaLnBrk="0" fontAlgn="base" hangingPunct="0">
              <a:spcBef>
                <a:spcPct val="0"/>
              </a:spcBef>
              <a:spcAft>
                <a:spcPct val="0"/>
              </a:spcAft>
              <a:defRPr sz="2400">
                <a:solidFill>
                  <a:schemeClr val="tx1"/>
                </a:solidFill>
                <a:latin typeface="Times New Roman" pitchFamily="18" charset="0"/>
              </a:defRPr>
            </a:lvl9pPr>
          </a:lstStyle>
          <a:p>
            <a:fld id="{E2EF73D8-246D-430B-BA76-89C02C17351E}" type="slidenum">
              <a:rPr lang="en-US" altLang="en-US" sz="1300" smtClean="0"/>
              <a:pPr/>
              <a:t>3</a:t>
            </a:fld>
            <a:endParaRPr lang="en-US" altLang="en-US" sz="1300"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8490634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defRPr sz="2400">
                <a:solidFill>
                  <a:schemeClr val="tx1"/>
                </a:solidFill>
                <a:latin typeface="Times New Roman" pitchFamily="18" charset="0"/>
              </a:defRPr>
            </a:lvl1pPr>
            <a:lvl2pPr marL="742950" indent="-285750" defTabSz="950913">
              <a:defRPr sz="2400">
                <a:solidFill>
                  <a:schemeClr val="tx1"/>
                </a:solidFill>
                <a:latin typeface="Times New Roman" pitchFamily="18" charset="0"/>
              </a:defRPr>
            </a:lvl2pPr>
            <a:lvl3pPr marL="1143000" indent="-228600" defTabSz="950913">
              <a:defRPr sz="2400">
                <a:solidFill>
                  <a:schemeClr val="tx1"/>
                </a:solidFill>
                <a:latin typeface="Times New Roman" pitchFamily="18" charset="0"/>
              </a:defRPr>
            </a:lvl3pPr>
            <a:lvl4pPr marL="1600200" indent="-228600" defTabSz="950913">
              <a:defRPr sz="2400">
                <a:solidFill>
                  <a:schemeClr val="tx1"/>
                </a:solidFill>
                <a:latin typeface="Times New Roman" pitchFamily="18" charset="0"/>
              </a:defRPr>
            </a:lvl4pPr>
            <a:lvl5pPr marL="2057400" indent="-228600" defTabSz="950913">
              <a:defRPr sz="2400">
                <a:solidFill>
                  <a:schemeClr val="tx1"/>
                </a:solidFill>
                <a:latin typeface="Times New Roman" pitchFamily="18" charset="0"/>
              </a:defRPr>
            </a:lvl5pPr>
            <a:lvl6pPr marL="2514600" indent="-228600" defTabSz="950913" eaLnBrk="0" fontAlgn="base" hangingPunct="0">
              <a:spcBef>
                <a:spcPct val="0"/>
              </a:spcBef>
              <a:spcAft>
                <a:spcPct val="0"/>
              </a:spcAft>
              <a:defRPr sz="2400">
                <a:solidFill>
                  <a:schemeClr val="tx1"/>
                </a:solidFill>
                <a:latin typeface="Times New Roman" pitchFamily="18" charset="0"/>
              </a:defRPr>
            </a:lvl6pPr>
            <a:lvl7pPr marL="2971800" indent="-228600" defTabSz="950913" eaLnBrk="0" fontAlgn="base" hangingPunct="0">
              <a:spcBef>
                <a:spcPct val="0"/>
              </a:spcBef>
              <a:spcAft>
                <a:spcPct val="0"/>
              </a:spcAft>
              <a:defRPr sz="2400">
                <a:solidFill>
                  <a:schemeClr val="tx1"/>
                </a:solidFill>
                <a:latin typeface="Times New Roman" pitchFamily="18" charset="0"/>
              </a:defRPr>
            </a:lvl7pPr>
            <a:lvl8pPr marL="3429000" indent="-228600" defTabSz="950913" eaLnBrk="0" fontAlgn="base" hangingPunct="0">
              <a:spcBef>
                <a:spcPct val="0"/>
              </a:spcBef>
              <a:spcAft>
                <a:spcPct val="0"/>
              </a:spcAft>
              <a:defRPr sz="2400">
                <a:solidFill>
                  <a:schemeClr val="tx1"/>
                </a:solidFill>
                <a:latin typeface="Times New Roman" pitchFamily="18" charset="0"/>
              </a:defRPr>
            </a:lvl8pPr>
            <a:lvl9pPr marL="3886200" indent="-228600" defTabSz="950913" eaLnBrk="0" fontAlgn="base" hangingPunct="0">
              <a:spcBef>
                <a:spcPct val="0"/>
              </a:spcBef>
              <a:spcAft>
                <a:spcPct val="0"/>
              </a:spcAft>
              <a:defRPr sz="2400">
                <a:solidFill>
                  <a:schemeClr val="tx1"/>
                </a:solidFill>
                <a:latin typeface="Times New Roman" pitchFamily="18" charset="0"/>
              </a:defRPr>
            </a:lvl9pPr>
          </a:lstStyle>
          <a:p>
            <a:fld id="{98D6AE9C-0099-4A27-B30E-E495A1A99DE9}" type="slidenum">
              <a:rPr lang="en-US" altLang="en-US" sz="1300" smtClean="0"/>
              <a:pPr/>
              <a:t>4</a:t>
            </a:fld>
            <a:endParaRPr lang="en-US" altLang="en-US" sz="1300" smtClean="0"/>
          </a:p>
        </p:txBody>
      </p:sp>
      <p:sp>
        <p:nvSpPr>
          <p:cNvPr id="35843" name="Rectangle 2"/>
          <p:cNvSpPr>
            <a:spLocks noGrp="1" noRot="1" noChangeAspect="1" noChangeArrowheads="1" noTextEdit="1"/>
          </p:cNvSpPr>
          <p:nvPr>
            <p:ph type="sldImg"/>
          </p:nvPr>
        </p:nvSpPr>
        <p:spPr>
          <a:xfrm>
            <a:off x="2973388" y="549275"/>
            <a:ext cx="3654425" cy="2741613"/>
          </a:xfrm>
          <a:ln/>
        </p:spPr>
      </p:sp>
      <p:sp>
        <p:nvSpPr>
          <p:cNvPr id="35844" name="Rectangle 3"/>
          <p:cNvSpPr>
            <a:spLocks noGrp="1" noChangeArrowheads="1"/>
          </p:cNvSpPr>
          <p:nvPr>
            <p:ph type="body" idx="1"/>
          </p:nvPr>
        </p:nvSpPr>
        <p:spPr>
          <a:xfrm>
            <a:off x="958850" y="3473450"/>
            <a:ext cx="7683500" cy="3292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8468586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defRPr sz="2400">
                <a:solidFill>
                  <a:schemeClr val="tx1"/>
                </a:solidFill>
                <a:latin typeface="Times New Roman" pitchFamily="18" charset="0"/>
              </a:defRPr>
            </a:lvl1pPr>
            <a:lvl2pPr marL="742950" indent="-285750" defTabSz="950913">
              <a:defRPr sz="2400">
                <a:solidFill>
                  <a:schemeClr val="tx1"/>
                </a:solidFill>
                <a:latin typeface="Times New Roman" pitchFamily="18" charset="0"/>
              </a:defRPr>
            </a:lvl2pPr>
            <a:lvl3pPr marL="1143000" indent="-228600" defTabSz="950913">
              <a:defRPr sz="2400">
                <a:solidFill>
                  <a:schemeClr val="tx1"/>
                </a:solidFill>
                <a:latin typeface="Times New Roman" pitchFamily="18" charset="0"/>
              </a:defRPr>
            </a:lvl3pPr>
            <a:lvl4pPr marL="1600200" indent="-228600" defTabSz="950913">
              <a:defRPr sz="2400">
                <a:solidFill>
                  <a:schemeClr val="tx1"/>
                </a:solidFill>
                <a:latin typeface="Times New Roman" pitchFamily="18" charset="0"/>
              </a:defRPr>
            </a:lvl4pPr>
            <a:lvl5pPr marL="2057400" indent="-228600" defTabSz="950913">
              <a:defRPr sz="2400">
                <a:solidFill>
                  <a:schemeClr val="tx1"/>
                </a:solidFill>
                <a:latin typeface="Times New Roman" pitchFamily="18" charset="0"/>
              </a:defRPr>
            </a:lvl5pPr>
            <a:lvl6pPr marL="2514600" indent="-228600" defTabSz="950913" eaLnBrk="0" fontAlgn="base" hangingPunct="0">
              <a:spcBef>
                <a:spcPct val="0"/>
              </a:spcBef>
              <a:spcAft>
                <a:spcPct val="0"/>
              </a:spcAft>
              <a:defRPr sz="2400">
                <a:solidFill>
                  <a:schemeClr val="tx1"/>
                </a:solidFill>
                <a:latin typeface="Times New Roman" pitchFamily="18" charset="0"/>
              </a:defRPr>
            </a:lvl6pPr>
            <a:lvl7pPr marL="2971800" indent="-228600" defTabSz="950913" eaLnBrk="0" fontAlgn="base" hangingPunct="0">
              <a:spcBef>
                <a:spcPct val="0"/>
              </a:spcBef>
              <a:spcAft>
                <a:spcPct val="0"/>
              </a:spcAft>
              <a:defRPr sz="2400">
                <a:solidFill>
                  <a:schemeClr val="tx1"/>
                </a:solidFill>
                <a:latin typeface="Times New Roman" pitchFamily="18" charset="0"/>
              </a:defRPr>
            </a:lvl7pPr>
            <a:lvl8pPr marL="3429000" indent="-228600" defTabSz="950913" eaLnBrk="0" fontAlgn="base" hangingPunct="0">
              <a:spcBef>
                <a:spcPct val="0"/>
              </a:spcBef>
              <a:spcAft>
                <a:spcPct val="0"/>
              </a:spcAft>
              <a:defRPr sz="2400">
                <a:solidFill>
                  <a:schemeClr val="tx1"/>
                </a:solidFill>
                <a:latin typeface="Times New Roman" pitchFamily="18" charset="0"/>
              </a:defRPr>
            </a:lvl8pPr>
            <a:lvl9pPr marL="3886200" indent="-228600" defTabSz="950913" eaLnBrk="0" fontAlgn="base" hangingPunct="0">
              <a:spcBef>
                <a:spcPct val="0"/>
              </a:spcBef>
              <a:spcAft>
                <a:spcPct val="0"/>
              </a:spcAft>
              <a:defRPr sz="2400">
                <a:solidFill>
                  <a:schemeClr val="tx1"/>
                </a:solidFill>
                <a:latin typeface="Times New Roman" pitchFamily="18" charset="0"/>
              </a:defRPr>
            </a:lvl9pPr>
          </a:lstStyle>
          <a:p>
            <a:fld id="{98D6AE9C-0099-4A27-B30E-E495A1A99DE9}" type="slidenum">
              <a:rPr lang="en-US" altLang="en-US" sz="1300" smtClean="0"/>
              <a:pPr/>
              <a:t>5</a:t>
            </a:fld>
            <a:endParaRPr lang="en-US" altLang="en-US" sz="1300" smtClean="0"/>
          </a:p>
        </p:txBody>
      </p:sp>
      <p:sp>
        <p:nvSpPr>
          <p:cNvPr id="35843" name="Rectangle 2"/>
          <p:cNvSpPr>
            <a:spLocks noGrp="1" noRot="1" noChangeAspect="1" noChangeArrowheads="1" noTextEdit="1"/>
          </p:cNvSpPr>
          <p:nvPr>
            <p:ph type="sldImg"/>
          </p:nvPr>
        </p:nvSpPr>
        <p:spPr>
          <a:xfrm>
            <a:off x="2973388" y="549275"/>
            <a:ext cx="3654425" cy="2741613"/>
          </a:xfrm>
          <a:ln/>
        </p:spPr>
      </p:sp>
      <p:sp>
        <p:nvSpPr>
          <p:cNvPr id="35844" name="Rectangle 3"/>
          <p:cNvSpPr>
            <a:spLocks noGrp="1" noChangeArrowheads="1"/>
          </p:cNvSpPr>
          <p:nvPr>
            <p:ph type="body" idx="1"/>
          </p:nvPr>
        </p:nvSpPr>
        <p:spPr>
          <a:xfrm>
            <a:off x="958850" y="3473450"/>
            <a:ext cx="7683500" cy="3292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15989858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defRPr sz="2400">
                <a:solidFill>
                  <a:schemeClr val="tx1"/>
                </a:solidFill>
                <a:latin typeface="Times New Roman" pitchFamily="18" charset="0"/>
              </a:defRPr>
            </a:lvl1pPr>
            <a:lvl2pPr marL="742950" indent="-285750" defTabSz="950913">
              <a:defRPr sz="2400">
                <a:solidFill>
                  <a:schemeClr val="tx1"/>
                </a:solidFill>
                <a:latin typeface="Times New Roman" pitchFamily="18" charset="0"/>
              </a:defRPr>
            </a:lvl2pPr>
            <a:lvl3pPr marL="1143000" indent="-228600" defTabSz="950913">
              <a:defRPr sz="2400">
                <a:solidFill>
                  <a:schemeClr val="tx1"/>
                </a:solidFill>
                <a:latin typeface="Times New Roman" pitchFamily="18" charset="0"/>
              </a:defRPr>
            </a:lvl3pPr>
            <a:lvl4pPr marL="1600200" indent="-228600" defTabSz="950913">
              <a:defRPr sz="2400">
                <a:solidFill>
                  <a:schemeClr val="tx1"/>
                </a:solidFill>
                <a:latin typeface="Times New Roman" pitchFamily="18" charset="0"/>
              </a:defRPr>
            </a:lvl4pPr>
            <a:lvl5pPr marL="2057400" indent="-228600" defTabSz="950913">
              <a:defRPr sz="2400">
                <a:solidFill>
                  <a:schemeClr val="tx1"/>
                </a:solidFill>
                <a:latin typeface="Times New Roman" pitchFamily="18" charset="0"/>
              </a:defRPr>
            </a:lvl5pPr>
            <a:lvl6pPr marL="2514600" indent="-228600" defTabSz="950913" eaLnBrk="0" fontAlgn="base" hangingPunct="0">
              <a:spcBef>
                <a:spcPct val="0"/>
              </a:spcBef>
              <a:spcAft>
                <a:spcPct val="0"/>
              </a:spcAft>
              <a:defRPr sz="2400">
                <a:solidFill>
                  <a:schemeClr val="tx1"/>
                </a:solidFill>
                <a:latin typeface="Times New Roman" pitchFamily="18" charset="0"/>
              </a:defRPr>
            </a:lvl6pPr>
            <a:lvl7pPr marL="2971800" indent="-228600" defTabSz="950913" eaLnBrk="0" fontAlgn="base" hangingPunct="0">
              <a:spcBef>
                <a:spcPct val="0"/>
              </a:spcBef>
              <a:spcAft>
                <a:spcPct val="0"/>
              </a:spcAft>
              <a:defRPr sz="2400">
                <a:solidFill>
                  <a:schemeClr val="tx1"/>
                </a:solidFill>
                <a:latin typeface="Times New Roman" pitchFamily="18" charset="0"/>
              </a:defRPr>
            </a:lvl7pPr>
            <a:lvl8pPr marL="3429000" indent="-228600" defTabSz="950913" eaLnBrk="0" fontAlgn="base" hangingPunct="0">
              <a:spcBef>
                <a:spcPct val="0"/>
              </a:spcBef>
              <a:spcAft>
                <a:spcPct val="0"/>
              </a:spcAft>
              <a:defRPr sz="2400">
                <a:solidFill>
                  <a:schemeClr val="tx1"/>
                </a:solidFill>
                <a:latin typeface="Times New Roman" pitchFamily="18" charset="0"/>
              </a:defRPr>
            </a:lvl8pPr>
            <a:lvl9pPr marL="3886200" indent="-228600" defTabSz="950913" eaLnBrk="0" fontAlgn="base" hangingPunct="0">
              <a:spcBef>
                <a:spcPct val="0"/>
              </a:spcBef>
              <a:spcAft>
                <a:spcPct val="0"/>
              </a:spcAft>
              <a:defRPr sz="2400">
                <a:solidFill>
                  <a:schemeClr val="tx1"/>
                </a:solidFill>
                <a:latin typeface="Times New Roman" pitchFamily="18" charset="0"/>
              </a:defRPr>
            </a:lvl9pPr>
          </a:lstStyle>
          <a:p>
            <a:fld id="{98D6AE9C-0099-4A27-B30E-E495A1A99DE9}" type="slidenum">
              <a:rPr lang="en-US" altLang="en-US" sz="1300" smtClean="0"/>
              <a:pPr/>
              <a:t>6</a:t>
            </a:fld>
            <a:endParaRPr lang="en-US" altLang="en-US" sz="1300" smtClean="0"/>
          </a:p>
        </p:txBody>
      </p:sp>
      <p:sp>
        <p:nvSpPr>
          <p:cNvPr id="35843" name="Rectangle 2"/>
          <p:cNvSpPr>
            <a:spLocks noGrp="1" noRot="1" noChangeAspect="1" noChangeArrowheads="1" noTextEdit="1"/>
          </p:cNvSpPr>
          <p:nvPr>
            <p:ph type="sldImg"/>
          </p:nvPr>
        </p:nvSpPr>
        <p:spPr>
          <a:xfrm>
            <a:off x="2973388" y="549275"/>
            <a:ext cx="3654425" cy="2741613"/>
          </a:xfrm>
          <a:ln/>
        </p:spPr>
      </p:sp>
      <p:sp>
        <p:nvSpPr>
          <p:cNvPr id="35844" name="Rectangle 3"/>
          <p:cNvSpPr>
            <a:spLocks noGrp="1" noChangeArrowheads="1"/>
          </p:cNvSpPr>
          <p:nvPr>
            <p:ph type="body" idx="1"/>
          </p:nvPr>
        </p:nvSpPr>
        <p:spPr>
          <a:xfrm>
            <a:off x="958850" y="3473450"/>
            <a:ext cx="7683500" cy="3292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34205116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defRPr sz="2400">
                <a:solidFill>
                  <a:schemeClr val="tx1"/>
                </a:solidFill>
                <a:latin typeface="Times New Roman" pitchFamily="18" charset="0"/>
              </a:defRPr>
            </a:lvl1pPr>
            <a:lvl2pPr marL="742950" indent="-285750" defTabSz="950913">
              <a:defRPr sz="2400">
                <a:solidFill>
                  <a:schemeClr val="tx1"/>
                </a:solidFill>
                <a:latin typeface="Times New Roman" pitchFamily="18" charset="0"/>
              </a:defRPr>
            </a:lvl2pPr>
            <a:lvl3pPr marL="1143000" indent="-228600" defTabSz="950913">
              <a:defRPr sz="2400">
                <a:solidFill>
                  <a:schemeClr val="tx1"/>
                </a:solidFill>
                <a:latin typeface="Times New Roman" pitchFamily="18" charset="0"/>
              </a:defRPr>
            </a:lvl3pPr>
            <a:lvl4pPr marL="1600200" indent="-228600" defTabSz="950913">
              <a:defRPr sz="2400">
                <a:solidFill>
                  <a:schemeClr val="tx1"/>
                </a:solidFill>
                <a:latin typeface="Times New Roman" pitchFamily="18" charset="0"/>
              </a:defRPr>
            </a:lvl4pPr>
            <a:lvl5pPr marL="2057400" indent="-228600" defTabSz="950913">
              <a:defRPr sz="2400">
                <a:solidFill>
                  <a:schemeClr val="tx1"/>
                </a:solidFill>
                <a:latin typeface="Times New Roman" pitchFamily="18" charset="0"/>
              </a:defRPr>
            </a:lvl5pPr>
            <a:lvl6pPr marL="2514600" indent="-228600" defTabSz="950913" eaLnBrk="0" fontAlgn="base" hangingPunct="0">
              <a:spcBef>
                <a:spcPct val="0"/>
              </a:spcBef>
              <a:spcAft>
                <a:spcPct val="0"/>
              </a:spcAft>
              <a:defRPr sz="2400">
                <a:solidFill>
                  <a:schemeClr val="tx1"/>
                </a:solidFill>
                <a:latin typeface="Times New Roman" pitchFamily="18" charset="0"/>
              </a:defRPr>
            </a:lvl6pPr>
            <a:lvl7pPr marL="2971800" indent="-228600" defTabSz="950913" eaLnBrk="0" fontAlgn="base" hangingPunct="0">
              <a:spcBef>
                <a:spcPct val="0"/>
              </a:spcBef>
              <a:spcAft>
                <a:spcPct val="0"/>
              </a:spcAft>
              <a:defRPr sz="2400">
                <a:solidFill>
                  <a:schemeClr val="tx1"/>
                </a:solidFill>
                <a:latin typeface="Times New Roman" pitchFamily="18" charset="0"/>
              </a:defRPr>
            </a:lvl7pPr>
            <a:lvl8pPr marL="3429000" indent="-228600" defTabSz="950913" eaLnBrk="0" fontAlgn="base" hangingPunct="0">
              <a:spcBef>
                <a:spcPct val="0"/>
              </a:spcBef>
              <a:spcAft>
                <a:spcPct val="0"/>
              </a:spcAft>
              <a:defRPr sz="2400">
                <a:solidFill>
                  <a:schemeClr val="tx1"/>
                </a:solidFill>
                <a:latin typeface="Times New Roman" pitchFamily="18" charset="0"/>
              </a:defRPr>
            </a:lvl8pPr>
            <a:lvl9pPr marL="3886200" indent="-228600" defTabSz="950913" eaLnBrk="0" fontAlgn="base" hangingPunct="0">
              <a:spcBef>
                <a:spcPct val="0"/>
              </a:spcBef>
              <a:spcAft>
                <a:spcPct val="0"/>
              </a:spcAft>
              <a:defRPr sz="2400">
                <a:solidFill>
                  <a:schemeClr val="tx1"/>
                </a:solidFill>
                <a:latin typeface="Times New Roman" pitchFamily="18" charset="0"/>
              </a:defRPr>
            </a:lvl9pPr>
          </a:lstStyle>
          <a:p>
            <a:fld id="{98D6AE9C-0099-4A27-B30E-E495A1A99DE9}" type="slidenum">
              <a:rPr lang="en-US" altLang="en-US" sz="1300" smtClean="0"/>
              <a:pPr/>
              <a:t>7</a:t>
            </a:fld>
            <a:endParaRPr lang="en-US" altLang="en-US" sz="1300" smtClean="0"/>
          </a:p>
        </p:txBody>
      </p:sp>
      <p:sp>
        <p:nvSpPr>
          <p:cNvPr id="35843" name="Rectangle 2"/>
          <p:cNvSpPr>
            <a:spLocks noGrp="1" noRot="1" noChangeAspect="1" noChangeArrowheads="1" noTextEdit="1"/>
          </p:cNvSpPr>
          <p:nvPr>
            <p:ph type="sldImg"/>
          </p:nvPr>
        </p:nvSpPr>
        <p:spPr>
          <a:xfrm>
            <a:off x="2973388" y="549275"/>
            <a:ext cx="3654425" cy="2741613"/>
          </a:xfrm>
          <a:ln/>
        </p:spPr>
      </p:sp>
      <p:sp>
        <p:nvSpPr>
          <p:cNvPr id="35844" name="Rectangle 3"/>
          <p:cNvSpPr>
            <a:spLocks noGrp="1" noChangeArrowheads="1"/>
          </p:cNvSpPr>
          <p:nvPr>
            <p:ph type="body" idx="1"/>
          </p:nvPr>
        </p:nvSpPr>
        <p:spPr>
          <a:xfrm>
            <a:off x="958850" y="3473450"/>
            <a:ext cx="7683500" cy="3292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33773752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defRPr sz="2400">
                <a:solidFill>
                  <a:schemeClr val="tx1"/>
                </a:solidFill>
                <a:latin typeface="Times New Roman" pitchFamily="18" charset="0"/>
              </a:defRPr>
            </a:lvl1pPr>
            <a:lvl2pPr marL="742950" indent="-285750" defTabSz="950913">
              <a:defRPr sz="2400">
                <a:solidFill>
                  <a:schemeClr val="tx1"/>
                </a:solidFill>
                <a:latin typeface="Times New Roman" pitchFamily="18" charset="0"/>
              </a:defRPr>
            </a:lvl2pPr>
            <a:lvl3pPr marL="1143000" indent="-228600" defTabSz="950913">
              <a:defRPr sz="2400">
                <a:solidFill>
                  <a:schemeClr val="tx1"/>
                </a:solidFill>
                <a:latin typeface="Times New Roman" pitchFamily="18" charset="0"/>
              </a:defRPr>
            </a:lvl3pPr>
            <a:lvl4pPr marL="1600200" indent="-228600" defTabSz="950913">
              <a:defRPr sz="2400">
                <a:solidFill>
                  <a:schemeClr val="tx1"/>
                </a:solidFill>
                <a:latin typeface="Times New Roman" pitchFamily="18" charset="0"/>
              </a:defRPr>
            </a:lvl4pPr>
            <a:lvl5pPr marL="2057400" indent="-228600" defTabSz="950913">
              <a:defRPr sz="2400">
                <a:solidFill>
                  <a:schemeClr val="tx1"/>
                </a:solidFill>
                <a:latin typeface="Times New Roman" pitchFamily="18" charset="0"/>
              </a:defRPr>
            </a:lvl5pPr>
            <a:lvl6pPr marL="2514600" indent="-228600" defTabSz="950913" eaLnBrk="0" fontAlgn="base" hangingPunct="0">
              <a:spcBef>
                <a:spcPct val="0"/>
              </a:spcBef>
              <a:spcAft>
                <a:spcPct val="0"/>
              </a:spcAft>
              <a:defRPr sz="2400">
                <a:solidFill>
                  <a:schemeClr val="tx1"/>
                </a:solidFill>
                <a:latin typeface="Times New Roman" pitchFamily="18" charset="0"/>
              </a:defRPr>
            </a:lvl6pPr>
            <a:lvl7pPr marL="2971800" indent="-228600" defTabSz="950913" eaLnBrk="0" fontAlgn="base" hangingPunct="0">
              <a:spcBef>
                <a:spcPct val="0"/>
              </a:spcBef>
              <a:spcAft>
                <a:spcPct val="0"/>
              </a:spcAft>
              <a:defRPr sz="2400">
                <a:solidFill>
                  <a:schemeClr val="tx1"/>
                </a:solidFill>
                <a:latin typeface="Times New Roman" pitchFamily="18" charset="0"/>
              </a:defRPr>
            </a:lvl7pPr>
            <a:lvl8pPr marL="3429000" indent="-228600" defTabSz="950913" eaLnBrk="0" fontAlgn="base" hangingPunct="0">
              <a:spcBef>
                <a:spcPct val="0"/>
              </a:spcBef>
              <a:spcAft>
                <a:spcPct val="0"/>
              </a:spcAft>
              <a:defRPr sz="2400">
                <a:solidFill>
                  <a:schemeClr val="tx1"/>
                </a:solidFill>
                <a:latin typeface="Times New Roman" pitchFamily="18" charset="0"/>
              </a:defRPr>
            </a:lvl8pPr>
            <a:lvl9pPr marL="3886200" indent="-228600" defTabSz="950913" eaLnBrk="0" fontAlgn="base" hangingPunct="0">
              <a:spcBef>
                <a:spcPct val="0"/>
              </a:spcBef>
              <a:spcAft>
                <a:spcPct val="0"/>
              </a:spcAft>
              <a:defRPr sz="2400">
                <a:solidFill>
                  <a:schemeClr val="tx1"/>
                </a:solidFill>
                <a:latin typeface="Times New Roman" pitchFamily="18" charset="0"/>
              </a:defRPr>
            </a:lvl9pPr>
          </a:lstStyle>
          <a:p>
            <a:fld id="{98D6AE9C-0099-4A27-B30E-E495A1A99DE9}" type="slidenum">
              <a:rPr lang="en-US" altLang="en-US" sz="1300" smtClean="0"/>
              <a:pPr/>
              <a:t>8</a:t>
            </a:fld>
            <a:endParaRPr lang="en-US" altLang="en-US" sz="1300" smtClean="0"/>
          </a:p>
        </p:txBody>
      </p:sp>
      <p:sp>
        <p:nvSpPr>
          <p:cNvPr id="35843" name="Rectangle 2"/>
          <p:cNvSpPr>
            <a:spLocks noGrp="1" noRot="1" noChangeAspect="1" noChangeArrowheads="1" noTextEdit="1"/>
          </p:cNvSpPr>
          <p:nvPr>
            <p:ph type="sldImg"/>
          </p:nvPr>
        </p:nvSpPr>
        <p:spPr>
          <a:xfrm>
            <a:off x="2973388" y="549275"/>
            <a:ext cx="3654425" cy="2741613"/>
          </a:xfrm>
          <a:ln/>
        </p:spPr>
      </p:sp>
      <p:sp>
        <p:nvSpPr>
          <p:cNvPr id="35844" name="Rectangle 3"/>
          <p:cNvSpPr>
            <a:spLocks noGrp="1" noChangeArrowheads="1"/>
          </p:cNvSpPr>
          <p:nvPr>
            <p:ph type="body" idx="1"/>
          </p:nvPr>
        </p:nvSpPr>
        <p:spPr>
          <a:xfrm>
            <a:off x="958850" y="3473450"/>
            <a:ext cx="7683500" cy="3292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495423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defRPr sz="2400">
                <a:solidFill>
                  <a:schemeClr val="tx1"/>
                </a:solidFill>
                <a:latin typeface="Times New Roman" pitchFamily="18" charset="0"/>
              </a:defRPr>
            </a:lvl1pPr>
            <a:lvl2pPr marL="742950" indent="-285750" defTabSz="950913">
              <a:defRPr sz="2400">
                <a:solidFill>
                  <a:schemeClr val="tx1"/>
                </a:solidFill>
                <a:latin typeface="Times New Roman" pitchFamily="18" charset="0"/>
              </a:defRPr>
            </a:lvl2pPr>
            <a:lvl3pPr marL="1143000" indent="-228600" defTabSz="950913">
              <a:defRPr sz="2400">
                <a:solidFill>
                  <a:schemeClr val="tx1"/>
                </a:solidFill>
                <a:latin typeface="Times New Roman" pitchFamily="18" charset="0"/>
              </a:defRPr>
            </a:lvl3pPr>
            <a:lvl4pPr marL="1600200" indent="-228600" defTabSz="950913">
              <a:defRPr sz="2400">
                <a:solidFill>
                  <a:schemeClr val="tx1"/>
                </a:solidFill>
                <a:latin typeface="Times New Roman" pitchFamily="18" charset="0"/>
              </a:defRPr>
            </a:lvl4pPr>
            <a:lvl5pPr marL="2057400" indent="-228600" defTabSz="950913">
              <a:defRPr sz="2400">
                <a:solidFill>
                  <a:schemeClr val="tx1"/>
                </a:solidFill>
                <a:latin typeface="Times New Roman" pitchFamily="18" charset="0"/>
              </a:defRPr>
            </a:lvl5pPr>
            <a:lvl6pPr marL="2514600" indent="-228600" defTabSz="950913" eaLnBrk="0" fontAlgn="base" hangingPunct="0">
              <a:spcBef>
                <a:spcPct val="0"/>
              </a:spcBef>
              <a:spcAft>
                <a:spcPct val="0"/>
              </a:spcAft>
              <a:defRPr sz="2400">
                <a:solidFill>
                  <a:schemeClr val="tx1"/>
                </a:solidFill>
                <a:latin typeface="Times New Roman" pitchFamily="18" charset="0"/>
              </a:defRPr>
            </a:lvl6pPr>
            <a:lvl7pPr marL="2971800" indent="-228600" defTabSz="950913" eaLnBrk="0" fontAlgn="base" hangingPunct="0">
              <a:spcBef>
                <a:spcPct val="0"/>
              </a:spcBef>
              <a:spcAft>
                <a:spcPct val="0"/>
              </a:spcAft>
              <a:defRPr sz="2400">
                <a:solidFill>
                  <a:schemeClr val="tx1"/>
                </a:solidFill>
                <a:latin typeface="Times New Roman" pitchFamily="18" charset="0"/>
              </a:defRPr>
            </a:lvl7pPr>
            <a:lvl8pPr marL="3429000" indent="-228600" defTabSz="950913" eaLnBrk="0" fontAlgn="base" hangingPunct="0">
              <a:spcBef>
                <a:spcPct val="0"/>
              </a:spcBef>
              <a:spcAft>
                <a:spcPct val="0"/>
              </a:spcAft>
              <a:defRPr sz="2400">
                <a:solidFill>
                  <a:schemeClr val="tx1"/>
                </a:solidFill>
                <a:latin typeface="Times New Roman" pitchFamily="18" charset="0"/>
              </a:defRPr>
            </a:lvl8pPr>
            <a:lvl9pPr marL="3886200" indent="-228600" defTabSz="950913" eaLnBrk="0" fontAlgn="base" hangingPunct="0">
              <a:spcBef>
                <a:spcPct val="0"/>
              </a:spcBef>
              <a:spcAft>
                <a:spcPct val="0"/>
              </a:spcAft>
              <a:defRPr sz="2400">
                <a:solidFill>
                  <a:schemeClr val="tx1"/>
                </a:solidFill>
                <a:latin typeface="Times New Roman" pitchFamily="18" charset="0"/>
              </a:defRPr>
            </a:lvl9pPr>
          </a:lstStyle>
          <a:p>
            <a:fld id="{98D6AE9C-0099-4A27-B30E-E495A1A99DE9}" type="slidenum">
              <a:rPr lang="en-US" altLang="en-US" sz="1300" smtClean="0"/>
              <a:pPr/>
              <a:t>9</a:t>
            </a:fld>
            <a:endParaRPr lang="en-US" altLang="en-US" sz="1300" smtClean="0"/>
          </a:p>
        </p:txBody>
      </p:sp>
      <p:sp>
        <p:nvSpPr>
          <p:cNvPr id="35843" name="Rectangle 2"/>
          <p:cNvSpPr>
            <a:spLocks noGrp="1" noRot="1" noChangeAspect="1" noChangeArrowheads="1" noTextEdit="1"/>
          </p:cNvSpPr>
          <p:nvPr>
            <p:ph type="sldImg"/>
          </p:nvPr>
        </p:nvSpPr>
        <p:spPr>
          <a:xfrm>
            <a:off x="2973388" y="549275"/>
            <a:ext cx="3654425" cy="2741613"/>
          </a:xfrm>
          <a:ln/>
        </p:spPr>
      </p:sp>
      <p:sp>
        <p:nvSpPr>
          <p:cNvPr id="35844" name="Rectangle 3"/>
          <p:cNvSpPr>
            <a:spLocks noGrp="1" noChangeArrowheads="1"/>
          </p:cNvSpPr>
          <p:nvPr>
            <p:ph type="body" idx="1"/>
          </p:nvPr>
        </p:nvSpPr>
        <p:spPr>
          <a:xfrm>
            <a:off x="958850" y="3473450"/>
            <a:ext cx="7683500" cy="3292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17265378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2.tif"/><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8F4734D-14D6-4B8B-86E9-B84F5EFA3579}" type="slidenum">
              <a:rPr lang="en-US"/>
              <a:pPr>
                <a:defRPr/>
              </a:pPr>
              <a:t>‹#›</a:t>
            </a:fld>
            <a:endParaRPr lang="en-US"/>
          </a:p>
        </p:txBody>
      </p:sp>
    </p:spTree>
    <p:extLst>
      <p:ext uri="{BB962C8B-B14F-4D97-AF65-F5344CB8AC3E}">
        <p14:creationId xmlns:p14="http://schemas.microsoft.com/office/powerpoint/2010/main" val="5386898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817CC55-F2FD-48A0-80FD-8CA0E03F4209}" type="slidenum">
              <a:rPr lang="en-US"/>
              <a:pPr>
                <a:defRPr/>
              </a:pPr>
              <a:t>‹#›</a:t>
            </a:fld>
            <a:endParaRPr lang="en-US"/>
          </a:p>
        </p:txBody>
      </p:sp>
    </p:spTree>
    <p:extLst>
      <p:ext uri="{BB962C8B-B14F-4D97-AF65-F5344CB8AC3E}">
        <p14:creationId xmlns:p14="http://schemas.microsoft.com/office/powerpoint/2010/main" val="326043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EFCA5F3-1ABC-41B0-BA29-AFD9A5BD14AF}" type="slidenum">
              <a:rPr lang="en-US"/>
              <a:pPr>
                <a:defRPr/>
              </a:pPr>
              <a:t>‹#›</a:t>
            </a:fld>
            <a:endParaRPr lang="en-US"/>
          </a:p>
        </p:txBody>
      </p:sp>
    </p:spTree>
    <p:extLst>
      <p:ext uri="{BB962C8B-B14F-4D97-AF65-F5344CB8AC3E}">
        <p14:creationId xmlns:p14="http://schemas.microsoft.com/office/powerpoint/2010/main" val="26284310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2D10A77-330A-4047-8525-B757989F675E}" type="datetimeFigureOut">
              <a:rPr lang="en-US" smtClean="0">
                <a:solidFill>
                  <a:prstClr val="black">
                    <a:tint val="75000"/>
                  </a:prstClr>
                </a:solidFill>
              </a:rPr>
              <a:pPr/>
              <a:t>4/18/2019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433CA8D-977F-BF4F-9ADC-1C1D0ACF65B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195679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460435"/>
            <a:ext cx="799752" cy="261040"/>
          </a:xfrm>
        </p:spPr>
        <p:txBody>
          <a:bodyPr/>
          <a:lstStyle/>
          <a:p>
            <a:fld id="{22D10A77-330A-4047-8525-B757989F675E}" type="datetimeFigureOut">
              <a:rPr lang="en-US" smtClean="0">
                <a:solidFill>
                  <a:prstClr val="black">
                    <a:tint val="75000"/>
                  </a:prstClr>
                </a:solidFill>
              </a:rPr>
              <a:pPr/>
              <a:t>4/18/2019</a:t>
            </a:fld>
            <a:endParaRPr lang="en-US">
              <a:solidFill>
                <a:prstClr val="black">
                  <a:tint val="75000"/>
                </a:prstClr>
              </a:solidFill>
            </a:endParaRPr>
          </a:p>
        </p:txBody>
      </p:sp>
      <p:sp>
        <p:nvSpPr>
          <p:cNvPr id="5" name="Footer Placeholder 4"/>
          <p:cNvSpPr>
            <a:spLocks noGrp="1"/>
          </p:cNvSpPr>
          <p:nvPr>
            <p:ph type="ftr" sz="quarter" idx="11"/>
          </p:nvPr>
        </p:nvSpPr>
        <p:spPr>
          <a:xfrm>
            <a:off x="1414071" y="6460435"/>
            <a:ext cx="6592451" cy="261040"/>
          </a:xfrm>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a:xfrm>
            <a:off x="8157096" y="6460435"/>
            <a:ext cx="529704" cy="261040"/>
          </a:xfrm>
        </p:spPr>
        <p:txBody>
          <a:bodyPr/>
          <a:lstStyle/>
          <a:p>
            <a:fld id="{A433CA8D-977F-BF4F-9ADC-1C1D0ACF65BD}" type="slidenum">
              <a:rPr lang="en-US" smtClean="0">
                <a:solidFill>
                  <a:prstClr val="black">
                    <a:tint val="75000"/>
                  </a:prstClr>
                </a:solidFill>
              </a:rPr>
              <a:pPr/>
              <a:t>‹#›</a:t>
            </a:fld>
            <a:endParaRPr lang="en-US">
              <a:solidFill>
                <a:prstClr val="black">
                  <a:tint val="75000"/>
                </a:prstClr>
              </a:solidFill>
            </a:endParaRPr>
          </a:p>
        </p:txBody>
      </p:sp>
      <p:sp>
        <p:nvSpPr>
          <p:cNvPr id="14" name="Text Placeholder 13"/>
          <p:cNvSpPr>
            <a:spLocks noGrp="1"/>
          </p:cNvSpPr>
          <p:nvPr>
            <p:ph type="body" sz="quarter" idx="13" hasCustomPrompt="1"/>
          </p:nvPr>
        </p:nvSpPr>
        <p:spPr>
          <a:xfrm>
            <a:off x="1049130" y="139700"/>
            <a:ext cx="6957392" cy="302039"/>
          </a:xfrm>
        </p:spPr>
        <p:txBody>
          <a:bodyPr>
            <a:noAutofit/>
          </a:bodyPr>
          <a:lstStyle>
            <a:lvl1pPr marL="0" indent="0" algn="ctr">
              <a:buFontTx/>
              <a:buNone/>
              <a:defRPr sz="1600" baseline="0">
                <a:solidFill>
                  <a:schemeClr val="bg1">
                    <a:lumMod val="65000"/>
                  </a:schemeClr>
                </a:solidFill>
              </a:defRPr>
            </a:lvl1pPr>
            <a:lvl2pPr marL="457200" indent="0" algn="ctr">
              <a:buFontTx/>
              <a:buNone/>
              <a:defRPr/>
            </a:lvl2pPr>
            <a:lvl3pPr marL="914400" indent="0" algn="ctr">
              <a:buFontTx/>
              <a:buNone/>
              <a:defRPr/>
            </a:lvl3pPr>
            <a:lvl4pPr marL="1371600" indent="0" algn="ctr">
              <a:buFontTx/>
              <a:buNone/>
              <a:defRPr/>
            </a:lvl4pPr>
            <a:lvl5pPr marL="1828800" indent="0" algn="ctr">
              <a:buFontTx/>
              <a:buNone/>
              <a:defRPr/>
            </a:lvl5pPr>
          </a:lstStyle>
          <a:p>
            <a:pPr lvl="0"/>
            <a:r>
              <a:rPr lang="en-US" dirty="0" smtClean="0"/>
              <a:t>Click to edit section heading</a:t>
            </a:r>
            <a:endParaRPr lang="en-US" dirty="0"/>
          </a:p>
        </p:txBody>
      </p:sp>
    </p:spTree>
    <p:extLst>
      <p:ext uri="{BB962C8B-B14F-4D97-AF65-F5344CB8AC3E}">
        <p14:creationId xmlns:p14="http://schemas.microsoft.com/office/powerpoint/2010/main" val="41675083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2D10A77-330A-4047-8525-B757989F675E}" type="datetimeFigureOut">
              <a:rPr lang="en-US" smtClean="0">
                <a:solidFill>
                  <a:prstClr val="black">
                    <a:tint val="75000"/>
                  </a:prstClr>
                </a:solidFill>
              </a:rPr>
              <a:pPr/>
              <a:t>4/18/2019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433CA8D-977F-BF4F-9ADC-1C1D0ACF65BD}" type="slidenum">
              <a:rPr lang="en-US" smtClean="0">
                <a:solidFill>
                  <a:prstClr val="black">
                    <a:tint val="75000"/>
                  </a:prstClr>
                </a:solidFill>
              </a:rPr>
              <a:pPr/>
              <a:t>‹#›</a:t>
            </a:fld>
            <a:endParaRPr lang="en-US">
              <a:solidFill>
                <a:prstClr val="black">
                  <a:tint val="75000"/>
                </a:prstClr>
              </a:solidFill>
            </a:endParaRPr>
          </a:p>
        </p:txBody>
      </p:sp>
      <p:sp>
        <p:nvSpPr>
          <p:cNvPr id="7" name="Text Placeholder 13"/>
          <p:cNvSpPr>
            <a:spLocks noGrp="1"/>
          </p:cNvSpPr>
          <p:nvPr>
            <p:ph type="body" sz="quarter" idx="13" hasCustomPrompt="1"/>
          </p:nvPr>
        </p:nvSpPr>
        <p:spPr>
          <a:xfrm>
            <a:off x="2076450" y="139700"/>
            <a:ext cx="5087938" cy="395288"/>
          </a:xfrm>
        </p:spPr>
        <p:txBody>
          <a:bodyPr>
            <a:normAutofit/>
          </a:bodyPr>
          <a:lstStyle>
            <a:lvl1pPr marL="0" indent="0" algn="ctr">
              <a:buFontTx/>
              <a:buNone/>
              <a:defRPr sz="1800" baseline="0">
                <a:solidFill>
                  <a:schemeClr val="bg1">
                    <a:lumMod val="65000"/>
                  </a:schemeClr>
                </a:solidFill>
              </a:defRPr>
            </a:lvl1pPr>
            <a:lvl2pPr marL="457200" indent="0" algn="ctr">
              <a:buFontTx/>
              <a:buNone/>
              <a:defRPr/>
            </a:lvl2pPr>
            <a:lvl3pPr marL="914400" indent="0" algn="ctr">
              <a:buFontTx/>
              <a:buNone/>
              <a:defRPr/>
            </a:lvl3pPr>
            <a:lvl4pPr marL="1371600" indent="0" algn="ctr">
              <a:buFontTx/>
              <a:buNone/>
              <a:defRPr/>
            </a:lvl4pPr>
            <a:lvl5pPr marL="1828800" indent="0" algn="ctr">
              <a:buFontTx/>
              <a:buNone/>
              <a:defRPr/>
            </a:lvl5pPr>
          </a:lstStyle>
          <a:p>
            <a:pPr lvl="0"/>
            <a:r>
              <a:rPr lang="en-US" dirty="0" smtClean="0"/>
              <a:t>Click to edit section heading</a:t>
            </a:r>
            <a:endParaRPr lang="en-US" dirty="0"/>
          </a:p>
        </p:txBody>
      </p:sp>
    </p:spTree>
    <p:extLst>
      <p:ext uri="{BB962C8B-B14F-4D97-AF65-F5344CB8AC3E}">
        <p14:creationId xmlns:p14="http://schemas.microsoft.com/office/powerpoint/2010/main" val="21404538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2D10A77-330A-4047-8525-B757989F675E}" type="datetimeFigureOut">
              <a:rPr lang="en-US" smtClean="0">
                <a:solidFill>
                  <a:prstClr val="black">
                    <a:tint val="75000"/>
                  </a:prstClr>
                </a:solidFill>
              </a:rPr>
              <a:pPr/>
              <a:t>4/18/2019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433CA8D-977F-BF4F-9ADC-1C1D0ACF65BD}" type="slidenum">
              <a:rPr lang="en-US" smtClean="0">
                <a:solidFill>
                  <a:prstClr val="black">
                    <a:tint val="75000"/>
                  </a:prstClr>
                </a:solidFill>
              </a:rPr>
              <a:pPr/>
              <a:t>‹#›</a:t>
            </a:fld>
            <a:endParaRPr lang="en-US">
              <a:solidFill>
                <a:prstClr val="black">
                  <a:tint val="75000"/>
                </a:prstClr>
              </a:solidFill>
            </a:endParaRPr>
          </a:p>
        </p:txBody>
      </p:sp>
      <p:sp>
        <p:nvSpPr>
          <p:cNvPr id="8" name="Text Placeholder 13"/>
          <p:cNvSpPr>
            <a:spLocks noGrp="1"/>
          </p:cNvSpPr>
          <p:nvPr>
            <p:ph type="body" sz="quarter" idx="13" hasCustomPrompt="1"/>
          </p:nvPr>
        </p:nvSpPr>
        <p:spPr>
          <a:xfrm>
            <a:off x="2076450" y="139700"/>
            <a:ext cx="5087938" cy="395288"/>
          </a:xfrm>
        </p:spPr>
        <p:txBody>
          <a:bodyPr>
            <a:normAutofit/>
          </a:bodyPr>
          <a:lstStyle>
            <a:lvl1pPr marL="0" indent="0" algn="ctr">
              <a:buFontTx/>
              <a:buNone/>
              <a:defRPr sz="1800" baseline="0">
                <a:solidFill>
                  <a:schemeClr val="bg1">
                    <a:lumMod val="65000"/>
                  </a:schemeClr>
                </a:solidFill>
              </a:defRPr>
            </a:lvl1pPr>
            <a:lvl2pPr marL="457200" indent="0" algn="ctr">
              <a:buFontTx/>
              <a:buNone/>
              <a:defRPr/>
            </a:lvl2pPr>
            <a:lvl3pPr marL="914400" indent="0" algn="ctr">
              <a:buFontTx/>
              <a:buNone/>
              <a:defRPr/>
            </a:lvl3pPr>
            <a:lvl4pPr marL="1371600" indent="0" algn="ctr">
              <a:buFontTx/>
              <a:buNone/>
              <a:defRPr/>
            </a:lvl4pPr>
            <a:lvl5pPr marL="1828800" indent="0" algn="ctr">
              <a:buFontTx/>
              <a:buNone/>
              <a:defRPr/>
            </a:lvl5pPr>
          </a:lstStyle>
          <a:p>
            <a:pPr lvl="0"/>
            <a:r>
              <a:rPr lang="en-US" dirty="0" smtClean="0"/>
              <a:t>Click to edit section heading</a:t>
            </a:r>
            <a:endParaRPr lang="en-US" dirty="0"/>
          </a:p>
        </p:txBody>
      </p:sp>
    </p:spTree>
    <p:extLst>
      <p:ext uri="{BB962C8B-B14F-4D97-AF65-F5344CB8AC3E}">
        <p14:creationId xmlns:p14="http://schemas.microsoft.com/office/powerpoint/2010/main" val="42194250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2D10A77-330A-4047-8525-B757989F675E}" type="datetimeFigureOut">
              <a:rPr lang="en-US" smtClean="0">
                <a:solidFill>
                  <a:prstClr val="black">
                    <a:tint val="75000"/>
                  </a:prstClr>
                </a:solidFill>
              </a:rPr>
              <a:pPr/>
              <a:t>4/18/2019</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A433CA8D-977F-BF4F-9ADC-1C1D0ACF65BD}" type="slidenum">
              <a:rPr lang="en-US" smtClean="0">
                <a:solidFill>
                  <a:prstClr val="black">
                    <a:tint val="75000"/>
                  </a:prstClr>
                </a:solidFill>
              </a:rPr>
              <a:pPr/>
              <a:t>‹#›</a:t>
            </a:fld>
            <a:endParaRPr lang="en-US">
              <a:solidFill>
                <a:prstClr val="black">
                  <a:tint val="75000"/>
                </a:prstClr>
              </a:solidFill>
            </a:endParaRPr>
          </a:p>
        </p:txBody>
      </p:sp>
      <p:sp>
        <p:nvSpPr>
          <p:cNvPr id="10" name="Text Placeholder 13"/>
          <p:cNvSpPr>
            <a:spLocks noGrp="1"/>
          </p:cNvSpPr>
          <p:nvPr>
            <p:ph type="body" sz="quarter" idx="13" hasCustomPrompt="1"/>
          </p:nvPr>
        </p:nvSpPr>
        <p:spPr>
          <a:xfrm>
            <a:off x="2076450" y="139700"/>
            <a:ext cx="5087938" cy="395288"/>
          </a:xfrm>
        </p:spPr>
        <p:txBody>
          <a:bodyPr>
            <a:normAutofit/>
          </a:bodyPr>
          <a:lstStyle>
            <a:lvl1pPr marL="0" indent="0" algn="ctr">
              <a:buFontTx/>
              <a:buNone/>
              <a:defRPr sz="1800" baseline="0">
                <a:solidFill>
                  <a:schemeClr val="bg1">
                    <a:lumMod val="65000"/>
                  </a:schemeClr>
                </a:solidFill>
              </a:defRPr>
            </a:lvl1pPr>
            <a:lvl2pPr marL="457200" indent="0" algn="ctr">
              <a:buFontTx/>
              <a:buNone/>
              <a:defRPr/>
            </a:lvl2pPr>
            <a:lvl3pPr marL="914400" indent="0" algn="ctr">
              <a:buFontTx/>
              <a:buNone/>
              <a:defRPr/>
            </a:lvl3pPr>
            <a:lvl4pPr marL="1371600" indent="0" algn="ctr">
              <a:buFontTx/>
              <a:buNone/>
              <a:defRPr/>
            </a:lvl4pPr>
            <a:lvl5pPr marL="1828800" indent="0" algn="ctr">
              <a:buFontTx/>
              <a:buNone/>
              <a:defRPr/>
            </a:lvl5pPr>
          </a:lstStyle>
          <a:p>
            <a:pPr lvl="0"/>
            <a:r>
              <a:rPr lang="en-US" dirty="0" smtClean="0"/>
              <a:t>Click to edit section heading</a:t>
            </a:r>
            <a:endParaRPr lang="en-US" dirty="0"/>
          </a:p>
        </p:txBody>
      </p:sp>
    </p:spTree>
    <p:extLst>
      <p:ext uri="{BB962C8B-B14F-4D97-AF65-F5344CB8AC3E}">
        <p14:creationId xmlns:p14="http://schemas.microsoft.com/office/powerpoint/2010/main" val="17379930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2D10A77-330A-4047-8525-B757989F675E}" type="datetimeFigureOut">
              <a:rPr lang="en-US" smtClean="0">
                <a:solidFill>
                  <a:prstClr val="black">
                    <a:tint val="75000"/>
                  </a:prstClr>
                </a:solidFill>
              </a:rPr>
              <a:pPr/>
              <a:t>4/18/2019</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433CA8D-977F-BF4F-9ADC-1C1D0ACF65BD}" type="slidenum">
              <a:rPr lang="en-US" smtClean="0">
                <a:solidFill>
                  <a:prstClr val="black">
                    <a:tint val="75000"/>
                  </a:prstClr>
                </a:solidFill>
              </a:rPr>
              <a:pPr/>
              <a:t>‹#›</a:t>
            </a:fld>
            <a:endParaRPr lang="en-US">
              <a:solidFill>
                <a:prstClr val="black">
                  <a:tint val="75000"/>
                </a:prstClr>
              </a:solidFill>
            </a:endParaRPr>
          </a:p>
        </p:txBody>
      </p:sp>
      <p:sp>
        <p:nvSpPr>
          <p:cNvPr id="6" name="Text Placeholder 13"/>
          <p:cNvSpPr>
            <a:spLocks noGrp="1"/>
          </p:cNvSpPr>
          <p:nvPr>
            <p:ph type="body" sz="quarter" idx="13" hasCustomPrompt="1"/>
          </p:nvPr>
        </p:nvSpPr>
        <p:spPr>
          <a:xfrm>
            <a:off x="2076450" y="139700"/>
            <a:ext cx="5087938" cy="395288"/>
          </a:xfrm>
        </p:spPr>
        <p:txBody>
          <a:bodyPr>
            <a:normAutofit/>
          </a:bodyPr>
          <a:lstStyle>
            <a:lvl1pPr marL="0" indent="0" algn="ctr">
              <a:buFontTx/>
              <a:buNone/>
              <a:defRPr sz="1600" baseline="0">
                <a:solidFill>
                  <a:schemeClr val="bg1">
                    <a:lumMod val="65000"/>
                  </a:schemeClr>
                </a:solidFill>
              </a:defRPr>
            </a:lvl1pPr>
            <a:lvl2pPr marL="457200" indent="0" algn="ctr">
              <a:buFontTx/>
              <a:buNone/>
              <a:defRPr/>
            </a:lvl2pPr>
            <a:lvl3pPr marL="914400" indent="0" algn="ctr">
              <a:buFontTx/>
              <a:buNone/>
              <a:defRPr/>
            </a:lvl3pPr>
            <a:lvl4pPr marL="1371600" indent="0" algn="ctr">
              <a:buFontTx/>
              <a:buNone/>
              <a:defRPr/>
            </a:lvl4pPr>
            <a:lvl5pPr marL="1828800" indent="0" algn="ctr">
              <a:buFontTx/>
              <a:buNone/>
              <a:defRPr/>
            </a:lvl5pPr>
          </a:lstStyle>
          <a:p>
            <a:pPr lvl="0"/>
            <a:r>
              <a:rPr lang="en-US" dirty="0" smtClean="0"/>
              <a:t>Click to edit section heading</a:t>
            </a:r>
            <a:endParaRPr lang="en-US" dirty="0"/>
          </a:p>
        </p:txBody>
      </p:sp>
    </p:spTree>
    <p:extLst>
      <p:ext uri="{BB962C8B-B14F-4D97-AF65-F5344CB8AC3E}">
        <p14:creationId xmlns:p14="http://schemas.microsoft.com/office/powerpoint/2010/main" val="318807655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D10A77-330A-4047-8525-B757989F675E}" type="datetimeFigureOut">
              <a:rPr lang="en-US" smtClean="0">
                <a:solidFill>
                  <a:prstClr val="black">
                    <a:tint val="75000"/>
                  </a:prstClr>
                </a:solidFill>
              </a:rPr>
              <a:pPr/>
              <a:t>4/18/2019</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433CA8D-977F-BF4F-9ADC-1C1D0ACF65BD}" type="slidenum">
              <a:rPr lang="en-US" smtClean="0">
                <a:solidFill>
                  <a:prstClr val="black">
                    <a:tint val="75000"/>
                  </a:prstClr>
                </a:solidFill>
              </a:rPr>
              <a:pPr/>
              <a:t>‹#›</a:t>
            </a:fld>
            <a:endParaRPr lang="en-US">
              <a:solidFill>
                <a:prstClr val="black">
                  <a:tint val="75000"/>
                </a:prstClr>
              </a:solidFill>
            </a:endParaRPr>
          </a:p>
        </p:txBody>
      </p:sp>
      <p:sp>
        <p:nvSpPr>
          <p:cNvPr id="5" name="Text Placeholder 13"/>
          <p:cNvSpPr>
            <a:spLocks noGrp="1"/>
          </p:cNvSpPr>
          <p:nvPr>
            <p:ph type="body" sz="quarter" idx="13" hasCustomPrompt="1"/>
          </p:nvPr>
        </p:nvSpPr>
        <p:spPr>
          <a:xfrm>
            <a:off x="2076450" y="139700"/>
            <a:ext cx="5087938" cy="395288"/>
          </a:xfrm>
        </p:spPr>
        <p:txBody>
          <a:bodyPr>
            <a:normAutofit/>
          </a:bodyPr>
          <a:lstStyle>
            <a:lvl1pPr marL="0" indent="0" algn="ctr">
              <a:buFontTx/>
              <a:buNone/>
              <a:defRPr sz="1800" baseline="0">
                <a:solidFill>
                  <a:schemeClr val="bg1">
                    <a:lumMod val="65000"/>
                  </a:schemeClr>
                </a:solidFill>
              </a:defRPr>
            </a:lvl1pPr>
            <a:lvl2pPr marL="457200" indent="0" algn="ctr">
              <a:buFontTx/>
              <a:buNone/>
              <a:defRPr/>
            </a:lvl2pPr>
            <a:lvl3pPr marL="914400" indent="0" algn="ctr">
              <a:buFontTx/>
              <a:buNone/>
              <a:defRPr/>
            </a:lvl3pPr>
            <a:lvl4pPr marL="1371600" indent="0" algn="ctr">
              <a:buFontTx/>
              <a:buNone/>
              <a:defRPr/>
            </a:lvl4pPr>
            <a:lvl5pPr marL="1828800" indent="0" algn="ctr">
              <a:buFontTx/>
              <a:buNone/>
              <a:defRPr/>
            </a:lvl5pPr>
          </a:lstStyle>
          <a:p>
            <a:pPr lvl="0"/>
            <a:r>
              <a:rPr lang="en-US" dirty="0" smtClean="0"/>
              <a:t>Click to edit section heading</a:t>
            </a:r>
            <a:endParaRPr lang="en-US" dirty="0"/>
          </a:p>
        </p:txBody>
      </p:sp>
    </p:spTree>
    <p:extLst>
      <p:ext uri="{BB962C8B-B14F-4D97-AF65-F5344CB8AC3E}">
        <p14:creationId xmlns:p14="http://schemas.microsoft.com/office/powerpoint/2010/main" val="405571132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2D10A77-330A-4047-8525-B757989F675E}" type="datetimeFigureOut">
              <a:rPr lang="en-US" smtClean="0">
                <a:solidFill>
                  <a:prstClr val="black">
                    <a:tint val="75000"/>
                  </a:prstClr>
                </a:solidFill>
              </a:rPr>
              <a:pPr/>
              <a:t>4/18/2019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433CA8D-977F-BF4F-9ADC-1C1D0ACF65B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377836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520DE14-7DD6-467F-9A63-69BBC643F676}" type="slidenum">
              <a:rPr lang="en-US"/>
              <a:pPr>
                <a:defRPr/>
              </a:pPr>
              <a:t>‹#›</a:t>
            </a:fld>
            <a:endParaRPr lang="en-US"/>
          </a:p>
        </p:txBody>
      </p:sp>
    </p:spTree>
    <p:extLst>
      <p:ext uri="{BB962C8B-B14F-4D97-AF65-F5344CB8AC3E}">
        <p14:creationId xmlns:p14="http://schemas.microsoft.com/office/powerpoint/2010/main" val="134014929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2D10A77-330A-4047-8525-B757989F675E}" type="datetimeFigureOut">
              <a:rPr lang="en-US" smtClean="0">
                <a:solidFill>
                  <a:prstClr val="black">
                    <a:tint val="75000"/>
                  </a:prstClr>
                </a:solidFill>
              </a:rPr>
              <a:pPr/>
              <a:t>4/18/2019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433CA8D-977F-BF4F-9ADC-1C1D0ACF65B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9889520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2D10A77-330A-4047-8525-B757989F675E}" type="datetimeFigureOut">
              <a:rPr lang="en-US" smtClean="0">
                <a:solidFill>
                  <a:prstClr val="black">
                    <a:tint val="75000"/>
                  </a:prstClr>
                </a:solidFill>
              </a:rPr>
              <a:pPr/>
              <a:t>4/18/2019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433CA8D-977F-BF4F-9ADC-1C1D0ACF65B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8219318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2D10A77-330A-4047-8525-B757989F675E}" type="datetimeFigureOut">
              <a:rPr lang="en-US" smtClean="0">
                <a:solidFill>
                  <a:prstClr val="black">
                    <a:tint val="75000"/>
                  </a:prstClr>
                </a:solidFill>
              </a:rPr>
              <a:pPr/>
              <a:t>4/18/2019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433CA8D-977F-BF4F-9ADC-1C1D0ACF65B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9297510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2D10A77-330A-4047-8525-B757989F675E}" type="datetimeFigureOut">
              <a:rPr lang="en-US" smtClean="0">
                <a:solidFill>
                  <a:prstClr val="black">
                    <a:tint val="75000"/>
                  </a:prstClr>
                </a:solidFill>
              </a:rPr>
              <a:pPr/>
              <a:t>4/18/2019</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433CA8D-977F-BF4F-9ADC-1C1D0ACF65BD}" type="slidenum">
              <a:rPr lang="en-US" smtClean="0">
                <a:solidFill>
                  <a:prstClr val="black">
                    <a:tint val="75000"/>
                  </a:prstClr>
                </a:solidFill>
              </a:rPr>
              <a:pPr/>
              <a:t>‹#›</a:t>
            </a:fld>
            <a:endParaRPr lang="en-US">
              <a:solidFill>
                <a:prstClr val="black">
                  <a:tint val="75000"/>
                </a:prstClr>
              </a:solidFill>
            </a:endParaRPr>
          </a:p>
        </p:txBody>
      </p:sp>
      <p:sp>
        <p:nvSpPr>
          <p:cNvPr id="6" name="Text Placeholder 13"/>
          <p:cNvSpPr>
            <a:spLocks noGrp="1"/>
          </p:cNvSpPr>
          <p:nvPr>
            <p:ph type="body" sz="quarter" idx="13" hasCustomPrompt="1"/>
          </p:nvPr>
        </p:nvSpPr>
        <p:spPr>
          <a:xfrm>
            <a:off x="2076450" y="139700"/>
            <a:ext cx="5087938" cy="395288"/>
          </a:xfrm>
        </p:spPr>
        <p:txBody>
          <a:bodyPr>
            <a:normAutofit/>
          </a:bodyPr>
          <a:lstStyle>
            <a:lvl1pPr marL="0" indent="0" algn="ctr">
              <a:buFontTx/>
              <a:buNone/>
              <a:defRPr sz="1800" baseline="0">
                <a:solidFill>
                  <a:schemeClr val="bg1">
                    <a:lumMod val="65000"/>
                  </a:schemeClr>
                </a:solidFill>
              </a:defRPr>
            </a:lvl1pPr>
            <a:lvl2pPr marL="457200" indent="0" algn="ctr">
              <a:buFontTx/>
              <a:buNone/>
              <a:defRPr/>
            </a:lvl2pPr>
            <a:lvl3pPr marL="914400" indent="0" algn="ctr">
              <a:buFontTx/>
              <a:buNone/>
              <a:defRPr/>
            </a:lvl3pPr>
            <a:lvl4pPr marL="1371600" indent="0" algn="ctr">
              <a:buFontTx/>
              <a:buNone/>
              <a:defRPr/>
            </a:lvl4pPr>
            <a:lvl5pPr marL="1828800" indent="0" algn="ctr">
              <a:buFontTx/>
              <a:buNone/>
              <a:defRPr/>
            </a:lvl5pPr>
          </a:lstStyle>
          <a:p>
            <a:pPr lvl="0"/>
            <a:r>
              <a:rPr lang="en-US" dirty="0" smtClean="0"/>
              <a:t>Click to edit section heading</a:t>
            </a:r>
            <a:endParaRPr lang="en-US" dirty="0"/>
          </a:p>
        </p:txBody>
      </p:sp>
    </p:spTree>
    <p:extLst>
      <p:ext uri="{BB962C8B-B14F-4D97-AF65-F5344CB8AC3E}">
        <p14:creationId xmlns:p14="http://schemas.microsoft.com/office/powerpoint/2010/main" val="114267633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2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2D10A77-330A-4047-8525-B757989F675E}" type="datetimeFigureOut">
              <a:rPr lang="en-US" smtClean="0">
                <a:solidFill>
                  <a:prstClr val="black">
                    <a:tint val="75000"/>
                  </a:prstClr>
                </a:solidFill>
              </a:rPr>
              <a:pPr/>
              <a:t>4/18/2019</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433CA8D-977F-BF4F-9ADC-1C1D0ACF65BD}" type="slidenum">
              <a:rPr lang="en-US" smtClean="0">
                <a:solidFill>
                  <a:prstClr val="black">
                    <a:tint val="75000"/>
                  </a:prstClr>
                </a:solidFill>
              </a:rPr>
              <a:pPr/>
              <a:t>‹#›</a:t>
            </a:fld>
            <a:endParaRPr lang="en-US">
              <a:solidFill>
                <a:prstClr val="black">
                  <a:tint val="75000"/>
                </a:prstClr>
              </a:solidFill>
            </a:endParaRPr>
          </a:p>
        </p:txBody>
      </p:sp>
      <p:sp>
        <p:nvSpPr>
          <p:cNvPr id="6" name="Text Placeholder 13"/>
          <p:cNvSpPr>
            <a:spLocks noGrp="1"/>
          </p:cNvSpPr>
          <p:nvPr>
            <p:ph type="body" sz="quarter" idx="13" hasCustomPrompt="1"/>
          </p:nvPr>
        </p:nvSpPr>
        <p:spPr>
          <a:xfrm>
            <a:off x="2076450" y="139700"/>
            <a:ext cx="5087938" cy="395288"/>
          </a:xfrm>
        </p:spPr>
        <p:txBody>
          <a:bodyPr>
            <a:normAutofit/>
          </a:bodyPr>
          <a:lstStyle>
            <a:lvl1pPr marL="0" indent="0" algn="ctr">
              <a:buFontTx/>
              <a:buNone/>
              <a:defRPr sz="1800" baseline="0">
                <a:solidFill>
                  <a:schemeClr val="bg1">
                    <a:lumMod val="65000"/>
                  </a:schemeClr>
                </a:solidFill>
              </a:defRPr>
            </a:lvl1pPr>
            <a:lvl2pPr marL="457200" indent="0" algn="ctr">
              <a:buFontTx/>
              <a:buNone/>
              <a:defRPr/>
            </a:lvl2pPr>
            <a:lvl3pPr marL="914400" indent="0" algn="ctr">
              <a:buFontTx/>
              <a:buNone/>
              <a:defRPr/>
            </a:lvl3pPr>
            <a:lvl4pPr marL="1371600" indent="0" algn="ctr">
              <a:buFontTx/>
              <a:buNone/>
              <a:defRPr/>
            </a:lvl4pPr>
            <a:lvl5pPr marL="1828800" indent="0" algn="ctr">
              <a:buFontTx/>
              <a:buNone/>
              <a:defRPr/>
            </a:lvl5pPr>
          </a:lstStyle>
          <a:p>
            <a:pPr lvl="0"/>
            <a:r>
              <a:rPr lang="en-US" dirty="0" smtClean="0"/>
              <a:t>Click to edit section heading</a:t>
            </a:r>
            <a:endParaRPr lang="en-US" dirty="0"/>
          </a:p>
        </p:txBody>
      </p:sp>
    </p:spTree>
    <p:extLst>
      <p:ext uri="{BB962C8B-B14F-4D97-AF65-F5344CB8AC3E}">
        <p14:creationId xmlns:p14="http://schemas.microsoft.com/office/powerpoint/2010/main" val="78150071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52500"/>
          </a:xfrm>
        </p:spPr>
        <p:txBody>
          <a:bodyPr/>
          <a:lstStyle/>
          <a:p>
            <a:r>
              <a:rPr lang="en-US" smtClean="0"/>
              <a:t>Click to edit Master title style</a:t>
            </a:r>
            <a:endParaRPr lang="en-US"/>
          </a:p>
        </p:txBody>
      </p:sp>
      <p:sp>
        <p:nvSpPr>
          <p:cNvPr id="3" name="Content Placeholder 2"/>
          <p:cNvSpPr>
            <a:spLocks noGrp="1"/>
          </p:cNvSpPr>
          <p:nvPr>
            <p:ph idx="1"/>
          </p:nvPr>
        </p:nvSpPr>
        <p:spPr>
          <a:xfrm>
            <a:off x="170424" y="1026652"/>
            <a:ext cx="8760543" cy="499560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6891266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tx">
  <p:cSld name="Quote">
    <p:bg>
      <p:bgPr>
        <a:solidFill>
          <a:srgbClr val="D9DBDD"/>
        </a:solidFill>
        <a:effectLst/>
      </p:bgPr>
    </p:bg>
    <p:spTree>
      <p:nvGrpSpPr>
        <p:cNvPr id="1" name=""/>
        <p:cNvGrpSpPr/>
        <p:nvPr/>
      </p:nvGrpSpPr>
      <p:grpSpPr>
        <a:xfrm>
          <a:off x="0" y="0"/>
          <a:ext cx="0" cy="0"/>
          <a:chOff x="0" y="0"/>
          <a:chExt cx="0" cy="0"/>
        </a:xfrm>
      </p:grpSpPr>
      <p:sp>
        <p:nvSpPr>
          <p:cNvPr id="33" name="Shape 33"/>
          <p:cNvSpPr>
            <a:spLocks noGrp="1"/>
          </p:cNvSpPr>
          <p:nvPr>
            <p:ph type="body" sz="quarter" idx="13"/>
          </p:nvPr>
        </p:nvSpPr>
        <p:spPr>
          <a:xfrm>
            <a:off x="1339453" y="2017629"/>
            <a:ext cx="6465094" cy="2751305"/>
          </a:xfrm>
          <a:prstGeom prst="rect">
            <a:avLst/>
          </a:prstGeom>
        </p:spPr>
        <p:txBody>
          <a:bodyPr lIns="35717" tIns="35717" rIns="35717" bIns="35717" anchor="ctr">
            <a:spAutoFit/>
          </a:bodyPr>
          <a:lstStyle>
            <a:lvl1pPr algn="ctr" defTabSz="410751">
              <a:lnSpc>
                <a:spcPts val="4219"/>
              </a:lnSpc>
              <a:defRPr sz="2500">
                <a:solidFill>
                  <a:srgbClr val="4B4141"/>
                </a:solidFill>
                <a:latin typeface="+mj-lt"/>
                <a:ea typeface="+mj-ea"/>
                <a:cs typeface="+mj-cs"/>
                <a:sym typeface="Avenir Next Condensed"/>
              </a:defRPr>
            </a:lvl1pPr>
          </a:lstStyle>
          <a:p>
            <a:r>
              <a:t>Duis autem vel eum iriure dolor in hendrerit in vulputate velit esse molestie consequat, vel illum dolore eu feugiat nulla facilisis at vero eros et accumsan et iusto odio dignissim qui blandit praesent </a:t>
            </a:r>
          </a:p>
        </p:txBody>
      </p:sp>
      <p:sp>
        <p:nvSpPr>
          <p:cNvPr id="34" name="Shape 34"/>
          <p:cNvSpPr>
            <a:spLocks noGrp="1"/>
          </p:cNvSpPr>
          <p:nvPr>
            <p:ph type="pic" sz="quarter" idx="14"/>
          </p:nvPr>
        </p:nvSpPr>
        <p:spPr>
          <a:xfrm>
            <a:off x="3870517" y="1278433"/>
            <a:ext cx="1409145" cy="884040"/>
          </a:xfrm>
          <a:prstGeom prst="rect">
            <a:avLst/>
          </a:prstGeom>
        </p:spPr>
        <p:txBody>
          <a:bodyPr lIns="64291" tIns="32145" rIns="64291" bIns="32145">
            <a:noAutofit/>
          </a:bodyPr>
          <a:lstStyle/>
          <a:p>
            <a:endParaRPr/>
          </a:p>
        </p:txBody>
      </p:sp>
      <p:sp>
        <p:nvSpPr>
          <p:cNvPr id="35" name="Shape 35"/>
          <p:cNvSpPr/>
          <p:nvPr/>
        </p:nvSpPr>
        <p:spPr>
          <a:xfrm>
            <a:off x="36463" y="764512"/>
            <a:ext cx="910567" cy="441463"/>
          </a:xfrm>
          <a:prstGeom prst="rect">
            <a:avLst/>
          </a:prstGeom>
          <a:ln w="12700">
            <a:miter lim="400000"/>
          </a:ln>
          <a:extLst>
            <a:ext uri="{C572A759-6A51-4108-AA02-DFA0A04FC94B}">
              <ma14:wrappingTextBoxFlag xmlns:ma14="http://schemas.microsoft.com/office/mac/drawingml/2011/main" xmlns="" val="1"/>
            </a:ext>
          </a:extLst>
        </p:spPr>
        <p:txBody>
          <a:bodyPr lIns="35717" tIns="35717" rIns="35717" bIns="35717" anchor="ctr">
            <a:spAutoFit/>
          </a:bodyPr>
          <a:lstStyle>
            <a:lvl1pPr>
              <a:defRPr sz="1200">
                <a:solidFill>
                  <a:srgbClr val="4B4141"/>
                </a:solidFill>
                <a:latin typeface="+mn-lt"/>
                <a:ea typeface="+mn-ea"/>
                <a:cs typeface="+mn-cs"/>
                <a:sym typeface="Gill Sans"/>
              </a:defRPr>
            </a:lvl1pPr>
          </a:lstStyle>
          <a:p>
            <a:pPr defTabSz="457200" eaLnBrk="1" fontAlgn="auto" hangingPunct="1">
              <a:spcBef>
                <a:spcPts val="0"/>
              </a:spcBef>
              <a:spcAft>
                <a:spcPts val="0"/>
              </a:spcAft>
            </a:pPr>
            <a:r>
              <a:t>Fritz-Haber-Institut</a:t>
            </a:r>
          </a:p>
        </p:txBody>
      </p:sp>
      <p:pic>
        <p:nvPicPr>
          <p:cNvPr id="36" name="unknown-filtered.png"/>
          <p:cNvPicPr>
            <a:picLocks noChangeAspect="1"/>
          </p:cNvPicPr>
          <p:nvPr/>
        </p:nvPicPr>
        <p:blipFill>
          <a:blip r:embed="rId2">
            <a:extLst/>
          </a:blip>
          <a:stretch>
            <a:fillRect/>
          </a:stretch>
        </p:blipFill>
        <p:spPr>
          <a:xfrm>
            <a:off x="104179" y="110133"/>
            <a:ext cx="767954" cy="833229"/>
          </a:xfrm>
          <a:prstGeom prst="rect">
            <a:avLst/>
          </a:prstGeom>
          <a:ln w="12700">
            <a:miter lim="400000"/>
          </a:ln>
        </p:spPr>
      </p:pic>
      <p:sp>
        <p:nvSpPr>
          <p:cNvPr id="37" name="Shape 37"/>
          <p:cNvSpPr>
            <a:spLocks noGrp="1"/>
          </p:cNvSpPr>
          <p:nvPr>
            <p:ph idx="3"/>
          </p:nvPr>
        </p:nvSpPr>
        <p:spPr>
          <a:xfrm>
            <a:off x="1321594" y="2098476"/>
            <a:ext cx="6491883" cy="4009430"/>
          </a:xfrm>
          <a:prstGeom prst="rect">
            <a:avLst/>
          </a:prstGeom>
        </p:spPr>
        <p:txBody>
          <a:bodyPr lIns="35717" tIns="35717" rIns="35717" bIns="35717" anchor="b">
            <a:noAutofit/>
          </a:bodyPr>
          <a:lstStyle>
            <a:lvl1pPr algn="ctr" defTabSz="410751">
              <a:lnSpc>
                <a:spcPct val="100000"/>
              </a:lnSpc>
              <a:defRPr sz="4000">
                <a:latin typeface="+mn-lt"/>
                <a:ea typeface="+mn-ea"/>
                <a:cs typeface="+mn-cs"/>
                <a:sym typeface="Gill Sans"/>
              </a:defRPr>
            </a:lvl1pPr>
          </a:lstStyle>
          <a:p>
            <a:pPr algn="ctr" defTabSz="584200">
              <a:lnSpc>
                <a:spcPct val="100000"/>
              </a:lnSpc>
              <a:defRPr sz="4000">
                <a:latin typeface="+mn-lt"/>
                <a:ea typeface="+mn-ea"/>
                <a:cs typeface="+mn-cs"/>
                <a:sym typeface="Gill Sans"/>
              </a:defRPr>
            </a:pPr>
            <a:endParaRPr/>
          </a:p>
        </p:txBody>
      </p:sp>
      <p:sp>
        <p:nvSpPr>
          <p:cNvPr id="38" name="Shape 38"/>
          <p:cNvSpPr>
            <a:spLocks noGrp="1"/>
          </p:cNvSpPr>
          <p:nvPr>
            <p:ph type="body" sz="quarter" idx="15"/>
          </p:nvPr>
        </p:nvSpPr>
        <p:spPr>
          <a:xfrm>
            <a:off x="4010150" y="244471"/>
            <a:ext cx="1123702" cy="564574"/>
          </a:xfrm>
          <a:prstGeom prst="rect">
            <a:avLst/>
          </a:prstGeom>
        </p:spPr>
        <p:txBody>
          <a:bodyPr wrap="none" lIns="35717" tIns="35717" rIns="35717" bIns="35717" anchor="ctr">
            <a:spAutoFit/>
          </a:bodyPr>
          <a:lstStyle>
            <a:lvl1pPr algn="ctr" defTabSz="410751">
              <a:lnSpc>
                <a:spcPct val="100000"/>
              </a:lnSpc>
              <a:defRPr sz="3200">
                <a:solidFill>
                  <a:srgbClr val="4B4141"/>
                </a:solidFill>
                <a:latin typeface="+mj-lt"/>
                <a:ea typeface="+mj-ea"/>
                <a:cs typeface="+mj-cs"/>
                <a:sym typeface="Avenir Next Condensed"/>
              </a:defRPr>
            </a:lvl1pPr>
          </a:lstStyle>
          <a:p>
            <a:r>
              <a:t>Title</a:t>
            </a:r>
          </a:p>
        </p:txBody>
      </p:sp>
      <p:sp>
        <p:nvSpPr>
          <p:cNvPr id="39" name="Shape 39"/>
          <p:cNvSpPr/>
          <p:nvPr/>
        </p:nvSpPr>
        <p:spPr>
          <a:xfrm>
            <a:off x="1130583" y="995399"/>
            <a:ext cx="7875830" cy="1"/>
          </a:xfrm>
          <a:prstGeom prst="line">
            <a:avLst/>
          </a:prstGeom>
          <a:ln w="25400">
            <a:solidFill>
              <a:srgbClr val="4B4141"/>
            </a:solidFill>
            <a:miter lim="400000"/>
            <a:tailEnd type="triangle" len="sm"/>
          </a:ln>
        </p:spPr>
        <p:txBody>
          <a:bodyPr lIns="35717" tIns="35717" rIns="35717" bIns="35717" anchor="ctr"/>
          <a:lstStyle/>
          <a:p>
            <a:pPr defTabSz="457200" eaLnBrk="1" fontAlgn="auto" hangingPunct="1">
              <a:spcBef>
                <a:spcPts val="0"/>
              </a:spcBef>
              <a:spcAft>
                <a:spcPts val="0"/>
              </a:spcAft>
              <a:defRPr sz="4000">
                <a:effectLst>
                  <a:outerShdw blurRad="38100" dist="12700" dir="5400000" rotWithShape="0">
                    <a:srgbClr val="000000">
                      <a:alpha val="50000"/>
                    </a:srgbClr>
                  </a:outerShdw>
                </a:effectLst>
                <a:latin typeface="+mn-lt"/>
                <a:ea typeface="+mn-ea"/>
                <a:cs typeface="+mn-cs"/>
                <a:sym typeface="Gill Sans"/>
              </a:defRPr>
            </a:pPr>
            <a:endParaRPr sz="4000">
              <a:solidFill>
                <a:prstClr val="black"/>
              </a:solidFill>
              <a:effectLst>
                <a:outerShdw blurRad="38100" dist="12700" dir="5400000" rotWithShape="0">
                  <a:srgbClr val="000000">
                    <a:alpha val="50000"/>
                  </a:srgbClr>
                </a:outerShdw>
              </a:effectLst>
              <a:latin typeface="Calibri"/>
              <a:sym typeface="Gill Sans"/>
            </a:endParaRPr>
          </a:p>
        </p:txBody>
      </p:sp>
      <p:pic>
        <p:nvPicPr>
          <p:cNvPr id="40" name="pasted-image.tiff"/>
          <p:cNvPicPr>
            <a:picLocks noChangeAspect="1"/>
          </p:cNvPicPr>
          <p:nvPr/>
        </p:nvPicPr>
        <p:blipFill>
          <a:blip r:embed="rId3">
            <a:extLst/>
          </a:blip>
          <a:stretch>
            <a:fillRect/>
          </a:stretch>
        </p:blipFill>
        <p:spPr>
          <a:xfrm>
            <a:off x="8276332" y="237771"/>
            <a:ext cx="621480" cy="577976"/>
          </a:xfrm>
          <a:prstGeom prst="rect">
            <a:avLst/>
          </a:prstGeom>
          <a:ln w="12700">
            <a:solidFill>
              <a:srgbClr val="000000"/>
            </a:solidFill>
            <a:miter lim="400000"/>
          </a:ln>
        </p:spPr>
      </p:pic>
      <p:sp>
        <p:nvSpPr>
          <p:cNvPr id="41" name="Shape 41"/>
          <p:cNvSpPr/>
          <p:nvPr/>
        </p:nvSpPr>
        <p:spPr>
          <a:xfrm>
            <a:off x="7110442" y="290639"/>
            <a:ext cx="1578892" cy="472241"/>
          </a:xfrm>
          <a:prstGeom prst="rect">
            <a:avLst/>
          </a:prstGeom>
          <a:ln w="12700">
            <a:miter lim="400000"/>
          </a:ln>
          <a:extLst>
            <a:ext uri="{C572A759-6A51-4108-AA02-DFA0A04FC94B}">
              <ma14:wrappingTextBoxFlag xmlns:ma14="http://schemas.microsoft.com/office/mac/drawingml/2011/main" xmlns="" val="1"/>
            </a:ext>
          </a:extLst>
        </p:spPr>
        <p:txBody>
          <a:bodyPr wrap="none" lIns="35717" tIns="35717" rIns="35717" bIns="35717" anchor="ctr">
            <a:spAutoFit/>
          </a:bodyPr>
          <a:lstStyle>
            <a:lvl1pPr>
              <a:defRPr sz="2600">
                <a:solidFill>
                  <a:srgbClr val="000000"/>
                </a:solidFill>
                <a:latin typeface="Times New Roman"/>
                <a:ea typeface="Times New Roman"/>
                <a:cs typeface="Times New Roman"/>
                <a:sym typeface="Times New Roman"/>
              </a:defRPr>
            </a:lvl1pPr>
          </a:lstStyle>
          <a:p>
            <a:pPr defTabSz="457200" eaLnBrk="1" fontAlgn="auto" hangingPunct="1">
              <a:spcBef>
                <a:spcPts val="0"/>
              </a:spcBef>
              <a:spcAft>
                <a:spcPts val="0"/>
              </a:spcAft>
            </a:pPr>
            <a:r>
              <a:t>CRYVISIL</a:t>
            </a:r>
          </a:p>
        </p:txBody>
      </p:sp>
      <p:sp>
        <p:nvSpPr>
          <p:cNvPr id="42" name="Shape 42"/>
          <p:cNvSpPr>
            <a:spLocks noGrp="1"/>
          </p:cNvSpPr>
          <p:nvPr>
            <p:ph type="sldNum" sz="quarter" idx="2"/>
          </p:nvPr>
        </p:nvSpPr>
        <p:spPr>
          <a:xfrm>
            <a:off x="8733234" y="6509742"/>
            <a:ext cx="241102" cy="258961"/>
          </a:xfrm>
          <a:prstGeom prst="rect">
            <a:avLst/>
          </a:prstGeom>
        </p:spPr>
        <p:txBody>
          <a:bodyPr lIns="35717" tIns="35717" rIns="35717" bIns="35717"/>
          <a:lstStyle>
            <a:lvl1pPr algn="ctr" defTabSz="410751">
              <a:defRPr sz="1300">
                <a:solidFill>
                  <a:srgbClr val="4B4141"/>
                </a:solidFill>
                <a:latin typeface="+mn-lt"/>
                <a:ea typeface="+mn-ea"/>
                <a:cs typeface="+mn-cs"/>
                <a:sym typeface="Gill Sans"/>
              </a:defRPr>
            </a:lvl1pPr>
          </a:lstStyle>
          <a:p>
            <a:fld id="{86CB4B4D-7CA3-9044-876B-883B54F8677D}" type="slidenum">
              <a:rPr/>
              <a:pPr/>
              <a:t>‹#›</a:t>
            </a:fld>
            <a:endParaRPr/>
          </a:p>
        </p:txBody>
      </p:sp>
    </p:spTree>
    <p:extLst>
      <p:ext uri="{BB962C8B-B14F-4D97-AF65-F5344CB8AC3E}">
        <p14:creationId xmlns:p14="http://schemas.microsoft.com/office/powerpoint/2010/main" val="1224231725"/>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F1AECC0-04F3-4EA3-A907-A3B76E07ED52}" type="slidenum">
              <a:rPr lang="en-US"/>
              <a:pPr>
                <a:defRPr/>
              </a:pPr>
              <a:t>‹#›</a:t>
            </a:fld>
            <a:endParaRPr lang="en-US"/>
          </a:p>
        </p:txBody>
      </p:sp>
    </p:spTree>
    <p:extLst>
      <p:ext uri="{BB962C8B-B14F-4D97-AF65-F5344CB8AC3E}">
        <p14:creationId xmlns:p14="http://schemas.microsoft.com/office/powerpoint/2010/main" val="16697882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601DE8F-844F-49AE-B889-FA8E27C93DC1}" type="slidenum">
              <a:rPr lang="en-US"/>
              <a:pPr>
                <a:defRPr/>
              </a:pPr>
              <a:t>‹#›</a:t>
            </a:fld>
            <a:endParaRPr lang="en-US"/>
          </a:p>
        </p:txBody>
      </p:sp>
    </p:spTree>
    <p:extLst>
      <p:ext uri="{BB962C8B-B14F-4D97-AF65-F5344CB8AC3E}">
        <p14:creationId xmlns:p14="http://schemas.microsoft.com/office/powerpoint/2010/main" val="2634156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0730BBDB-74B3-491F-9F09-0790085A8C8F}" type="slidenum">
              <a:rPr lang="en-US"/>
              <a:pPr>
                <a:defRPr/>
              </a:pPr>
              <a:t>‹#›</a:t>
            </a:fld>
            <a:endParaRPr lang="en-US"/>
          </a:p>
        </p:txBody>
      </p:sp>
    </p:spTree>
    <p:extLst>
      <p:ext uri="{BB962C8B-B14F-4D97-AF65-F5344CB8AC3E}">
        <p14:creationId xmlns:p14="http://schemas.microsoft.com/office/powerpoint/2010/main" val="16291652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D84CB3F0-2E25-4A8A-9E50-6047653739D9}" type="slidenum">
              <a:rPr lang="en-US"/>
              <a:pPr>
                <a:defRPr/>
              </a:pPr>
              <a:t>‹#›</a:t>
            </a:fld>
            <a:endParaRPr lang="en-US"/>
          </a:p>
        </p:txBody>
      </p:sp>
    </p:spTree>
    <p:extLst>
      <p:ext uri="{BB962C8B-B14F-4D97-AF65-F5344CB8AC3E}">
        <p14:creationId xmlns:p14="http://schemas.microsoft.com/office/powerpoint/2010/main" val="4065251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7F56DF0E-34C4-4C2E-9D39-63ABE28EBDC7}" type="slidenum">
              <a:rPr lang="en-US"/>
              <a:pPr>
                <a:defRPr/>
              </a:pPr>
              <a:t>‹#›</a:t>
            </a:fld>
            <a:endParaRPr lang="en-US"/>
          </a:p>
        </p:txBody>
      </p:sp>
    </p:spTree>
    <p:extLst>
      <p:ext uri="{BB962C8B-B14F-4D97-AF65-F5344CB8AC3E}">
        <p14:creationId xmlns:p14="http://schemas.microsoft.com/office/powerpoint/2010/main" val="24079427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92F15F2-DD1B-4413-84D0-56D3442A34FD}" type="slidenum">
              <a:rPr lang="en-US"/>
              <a:pPr>
                <a:defRPr/>
              </a:pPr>
              <a:t>‹#›</a:t>
            </a:fld>
            <a:endParaRPr lang="en-US"/>
          </a:p>
        </p:txBody>
      </p:sp>
    </p:spTree>
    <p:extLst>
      <p:ext uri="{BB962C8B-B14F-4D97-AF65-F5344CB8AC3E}">
        <p14:creationId xmlns:p14="http://schemas.microsoft.com/office/powerpoint/2010/main" val="11647174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2899879-D262-466C-A724-480BAC0F5CFE}" type="slidenum">
              <a:rPr lang="en-US"/>
              <a:pPr>
                <a:defRPr/>
              </a:pPr>
              <a:t>‹#›</a:t>
            </a:fld>
            <a:endParaRPr lang="en-US"/>
          </a:p>
        </p:txBody>
      </p:sp>
    </p:spTree>
    <p:extLst>
      <p:ext uri="{BB962C8B-B14F-4D97-AF65-F5344CB8AC3E}">
        <p14:creationId xmlns:p14="http://schemas.microsoft.com/office/powerpoint/2010/main" val="30909788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533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2564D525-2E7C-4615-8906-43D70D4BAAC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a:solidFill>
            <a:schemeClr val="tx1"/>
          </a:solidFill>
          <a:latin typeface="+mn-lt"/>
        </a:defRPr>
      </a:lvl3pPr>
      <a:lvl4pPr marL="1600200" indent="-228600" algn="l" rtl="0" eaLnBrk="0" fontAlgn="base" hangingPunct="0">
        <a:spcBef>
          <a:spcPct val="20000"/>
        </a:spcBef>
        <a:spcAft>
          <a:spcPct val="0"/>
        </a:spcAft>
        <a:buChar char="–"/>
        <a:defRPr sz="1600">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eaLnBrk="0" fontAlgn="base" hangingPunct="0">
        <a:spcBef>
          <a:spcPct val="20000"/>
        </a:spcBef>
        <a:spcAft>
          <a:spcPct val="0"/>
        </a:spcAft>
        <a:buChar char="»"/>
        <a:defRPr sz="1600">
          <a:solidFill>
            <a:schemeClr val="tx1"/>
          </a:solidFill>
          <a:latin typeface="+mn-lt"/>
        </a:defRPr>
      </a:lvl6pPr>
      <a:lvl7pPr marL="2971800" indent="-228600" algn="l" rtl="0" eaLnBrk="0" fontAlgn="base" hangingPunct="0">
        <a:spcBef>
          <a:spcPct val="20000"/>
        </a:spcBef>
        <a:spcAft>
          <a:spcPct val="0"/>
        </a:spcAft>
        <a:buChar char="»"/>
        <a:defRPr sz="1600">
          <a:solidFill>
            <a:schemeClr val="tx1"/>
          </a:solidFill>
          <a:latin typeface="+mn-lt"/>
        </a:defRPr>
      </a:lvl7pPr>
      <a:lvl8pPr marL="3429000" indent="-228600" algn="l" rtl="0" eaLnBrk="0" fontAlgn="base" hangingPunct="0">
        <a:spcBef>
          <a:spcPct val="20000"/>
        </a:spcBef>
        <a:spcAft>
          <a:spcPct val="0"/>
        </a:spcAft>
        <a:buChar char="»"/>
        <a:defRPr sz="1600">
          <a:solidFill>
            <a:schemeClr val="tx1"/>
          </a:solidFill>
          <a:latin typeface="+mn-lt"/>
        </a:defRPr>
      </a:lvl8pPr>
      <a:lvl9pPr marL="388620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613105"/>
            <a:ext cx="8229600" cy="54303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314174"/>
            <a:ext cx="8229600" cy="501373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460435"/>
            <a:ext cx="2133600" cy="261040"/>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457200" eaLnBrk="1" fontAlgn="auto" hangingPunct="1">
              <a:spcBef>
                <a:spcPts val="0"/>
              </a:spcBef>
              <a:spcAft>
                <a:spcPts val="0"/>
              </a:spcAft>
            </a:pPr>
            <a:fld id="{22D10A77-330A-4047-8525-B757989F675E}" type="datetimeFigureOut">
              <a:rPr lang="en-US" smtClean="0">
                <a:solidFill>
                  <a:prstClr val="black">
                    <a:tint val="75000"/>
                  </a:prstClr>
                </a:solidFill>
                <a:latin typeface="Calibri"/>
              </a:rPr>
              <a:pPr defTabSz="457200" eaLnBrk="1" fontAlgn="auto" hangingPunct="1">
                <a:spcBef>
                  <a:spcPts val="0"/>
                </a:spcBef>
                <a:spcAft>
                  <a:spcPts val="0"/>
                </a:spcAft>
              </a:pPr>
              <a:t>4/18/2019</a:t>
            </a:fld>
            <a:endParaRPr lang="en-US" dirty="0">
              <a:solidFill>
                <a:prstClr val="black">
                  <a:tint val="75000"/>
                </a:prstClr>
              </a:solidFill>
              <a:latin typeface="Calibri"/>
            </a:endParaRPr>
          </a:p>
        </p:txBody>
      </p:sp>
      <p:sp>
        <p:nvSpPr>
          <p:cNvPr id="5" name="Footer Placeholder 4"/>
          <p:cNvSpPr>
            <a:spLocks noGrp="1"/>
          </p:cNvSpPr>
          <p:nvPr>
            <p:ph type="ftr" sz="quarter" idx="3"/>
          </p:nvPr>
        </p:nvSpPr>
        <p:spPr>
          <a:xfrm>
            <a:off x="3124200" y="6460435"/>
            <a:ext cx="2895600" cy="261040"/>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eaLnBrk="1" fontAlgn="auto" hangingPunct="1">
              <a:spcBef>
                <a:spcPts val="0"/>
              </a:spcBef>
              <a:spcAft>
                <a:spcPts val="0"/>
              </a:spcAft>
            </a:pPr>
            <a:r>
              <a:rPr lang="en-US" smtClean="0">
                <a:solidFill>
                  <a:prstClr val="black">
                    <a:tint val="75000"/>
                  </a:prstClr>
                </a:solidFill>
                <a:latin typeface="Calibri"/>
              </a:rPr>
              <a:t>Greg White, Timo Korhonen for EPICS V4</a:t>
            </a:r>
            <a:endParaRPr lang="en-US" dirty="0">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6460435"/>
            <a:ext cx="2133600" cy="261040"/>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457200" eaLnBrk="1" fontAlgn="auto" hangingPunct="1">
              <a:spcBef>
                <a:spcPts val="0"/>
              </a:spcBef>
              <a:spcAft>
                <a:spcPts val="0"/>
              </a:spcAft>
            </a:pPr>
            <a:fld id="{A433CA8D-977F-BF4F-9ADC-1C1D0ACF65BD}" type="slidenum">
              <a:rPr lang="en-US" smtClean="0">
                <a:solidFill>
                  <a:prstClr val="black">
                    <a:tint val="75000"/>
                  </a:prstClr>
                </a:solidFill>
                <a:latin typeface="Calibri"/>
              </a:rPr>
              <a:pPr defTabSz="457200" eaLnBrk="1" fontAlgn="auto" hangingPunct="1">
                <a:spcBef>
                  <a:spcPts val="0"/>
                </a:spcBef>
                <a:spcAft>
                  <a:spcPts val="0"/>
                </a:spcAft>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274669604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2.xml"/><Relationship Id="rId1" Type="http://schemas.openxmlformats.org/officeDocument/2006/relationships/slideLayout" Target="../slideLayouts/slideLayout2.xml"/><Relationship Id="rId5" Type="http://schemas.openxmlformats.org/officeDocument/2006/relationships/image" Target="../media/image13.png"/><Relationship Id="rId4" Type="http://schemas.openxmlformats.org/officeDocument/2006/relationships/image" Target="../media/image12.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pic>
        <p:nvPicPr>
          <p:cNvPr id="2050" name="Picture 2" descr="partial_earth_blk2"/>
          <p:cNvPicPr>
            <a:picLocks noChangeAspect="1" noChangeArrowheads="1"/>
          </p:cNvPicPr>
          <p:nvPr/>
        </p:nvPicPr>
        <p:blipFill>
          <a:blip r:embed="rId3">
            <a:extLst>
              <a:ext uri="{28A0092B-C50C-407E-A947-70E740481C1C}">
                <a14:useLocalDpi xmlns:a14="http://schemas.microsoft.com/office/drawing/2010/main" val="0"/>
              </a:ext>
            </a:extLst>
          </a:blip>
          <a:srcRect l="8888" t="8893" r="11111" b="18340"/>
          <a:stretch>
            <a:fillRect/>
          </a:stretch>
        </p:blipFill>
        <p:spPr bwMode="auto">
          <a:xfrm>
            <a:off x="0" y="3028950"/>
            <a:ext cx="9144000" cy="297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Text Box 3"/>
          <p:cNvSpPr txBox="1">
            <a:spLocks noChangeArrowheads="1"/>
          </p:cNvSpPr>
          <p:nvPr/>
        </p:nvSpPr>
        <p:spPr bwMode="auto">
          <a:xfrm>
            <a:off x="457200" y="381000"/>
            <a:ext cx="8229600" cy="22006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2400">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eaLnBrk="1" hangingPunct="1">
              <a:spcBef>
                <a:spcPts val="600"/>
              </a:spcBef>
              <a:buFontTx/>
              <a:buNone/>
            </a:pPr>
            <a:r>
              <a:rPr lang="en-US" altLang="en-US" sz="4400" b="1" dirty="0" smtClean="0">
                <a:solidFill>
                  <a:srgbClr val="FFFF00"/>
                </a:solidFill>
              </a:rPr>
              <a:t>Smaller and Faster: </a:t>
            </a:r>
          </a:p>
          <a:p>
            <a:pPr algn="ctr" eaLnBrk="1" hangingPunct="1">
              <a:spcBef>
                <a:spcPts val="600"/>
              </a:spcBef>
              <a:buFontTx/>
              <a:buNone/>
            </a:pPr>
            <a:r>
              <a:rPr lang="en-US" altLang="en-US" sz="4400" b="1" dirty="0" smtClean="0">
                <a:solidFill>
                  <a:srgbClr val="FFFF00"/>
                </a:solidFill>
              </a:rPr>
              <a:t>Data Compression in </a:t>
            </a:r>
            <a:r>
              <a:rPr lang="en-US" altLang="en-US" sz="4400" b="1" dirty="0" err="1" smtClean="0">
                <a:solidFill>
                  <a:srgbClr val="FFFF00"/>
                </a:solidFill>
              </a:rPr>
              <a:t>areaDetector</a:t>
            </a:r>
            <a:r>
              <a:rPr lang="en-US" altLang="en-US" sz="4400" b="1" dirty="0" smtClean="0">
                <a:solidFill>
                  <a:srgbClr val="FFFF00"/>
                </a:solidFill>
              </a:rPr>
              <a:t> </a:t>
            </a:r>
          </a:p>
        </p:txBody>
      </p:sp>
      <p:sp>
        <p:nvSpPr>
          <p:cNvPr id="2052" name="Text Box 4"/>
          <p:cNvSpPr txBox="1">
            <a:spLocks noChangeArrowheads="1"/>
          </p:cNvSpPr>
          <p:nvPr/>
        </p:nvSpPr>
        <p:spPr bwMode="auto">
          <a:xfrm>
            <a:off x="1574800" y="2714625"/>
            <a:ext cx="6197600" cy="155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eaLnBrk="1" hangingPunct="1">
              <a:spcBef>
                <a:spcPct val="50000"/>
              </a:spcBef>
              <a:buFontTx/>
              <a:buNone/>
            </a:pPr>
            <a:r>
              <a:rPr lang="en-US" altLang="en-US" dirty="0">
                <a:solidFill>
                  <a:schemeClr val="bg1"/>
                </a:solidFill>
              </a:rPr>
              <a:t>Mark Rivers </a:t>
            </a:r>
          </a:p>
          <a:p>
            <a:pPr algn="ctr" eaLnBrk="1" hangingPunct="1">
              <a:spcBef>
                <a:spcPct val="50000"/>
              </a:spcBef>
              <a:buFontTx/>
              <a:buNone/>
            </a:pPr>
            <a:r>
              <a:rPr lang="en-US" altLang="en-US" dirty="0">
                <a:solidFill>
                  <a:schemeClr val="bg1"/>
                </a:solidFill>
              </a:rPr>
              <a:t>GeoSoilEnviroCARS, Advanced Photon Source</a:t>
            </a:r>
          </a:p>
          <a:p>
            <a:pPr algn="ctr" eaLnBrk="1" hangingPunct="1">
              <a:spcBef>
                <a:spcPct val="50000"/>
              </a:spcBef>
              <a:buFontTx/>
              <a:buNone/>
            </a:pPr>
            <a:r>
              <a:rPr lang="en-US" altLang="en-US" dirty="0">
                <a:solidFill>
                  <a:schemeClr val="bg1"/>
                </a:solidFill>
              </a:rPr>
              <a:t>University of Chicago</a:t>
            </a:r>
          </a:p>
        </p:txBody>
      </p:sp>
      <p:sp>
        <p:nvSpPr>
          <p:cNvPr id="2054" name="Rectangle 6"/>
          <p:cNvSpPr>
            <a:spLocks noChangeArrowheads="1"/>
          </p:cNvSpPr>
          <p:nvPr/>
        </p:nvSpPr>
        <p:spPr bwMode="auto">
          <a:xfrm>
            <a:off x="0" y="5867400"/>
            <a:ext cx="9144000" cy="990600"/>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2400">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endParaRPr lang="en-US" alt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76200"/>
            <a:ext cx="8153400" cy="533400"/>
          </a:xfrm>
        </p:spPr>
        <p:txBody>
          <a:bodyPr/>
          <a:lstStyle/>
          <a:p>
            <a:r>
              <a:rPr lang="en-US" altLang="en-US" sz="3200" b="1" dirty="0" smtClean="0">
                <a:solidFill>
                  <a:srgbClr val="0066FF"/>
                </a:solidFill>
              </a:rPr>
              <a:t>HDF5 Direct Chunk Write Performance</a:t>
            </a:r>
          </a:p>
        </p:txBody>
      </p:sp>
      <p:sp>
        <p:nvSpPr>
          <p:cNvPr id="5" name="Rectangle 3"/>
          <p:cNvSpPr txBox="1">
            <a:spLocks noChangeArrowheads="1"/>
          </p:cNvSpPr>
          <p:nvPr/>
        </p:nvSpPr>
        <p:spPr bwMode="auto">
          <a:xfrm>
            <a:off x="304800" y="990600"/>
            <a:ext cx="8153400" cy="2286000"/>
          </a:xfrm>
          <a:prstGeom prst="rect">
            <a:avLst/>
          </a:prstGeom>
          <a:noFill/>
          <a:ln w="9525">
            <a:noFill/>
            <a:miter lim="800000"/>
            <a:headEnd/>
            <a:tailEnd/>
          </a:ln>
        </p:spPr>
        <p:txBody>
          <a:bodyPr/>
          <a:lstStyle/>
          <a:p>
            <a:pPr marL="342900" indent="-342900">
              <a:buFont typeface="Arial" panose="020B0604020202020204" pitchFamily="34" charset="0"/>
              <a:buChar char="•"/>
            </a:pPr>
            <a:endParaRPr lang="en-US" dirty="0"/>
          </a:p>
        </p:txBody>
      </p:sp>
      <p:sp>
        <p:nvSpPr>
          <p:cNvPr id="4" name="Rectangle 3"/>
          <p:cNvSpPr txBox="1">
            <a:spLocks noChangeArrowheads="1"/>
          </p:cNvSpPr>
          <p:nvPr/>
        </p:nvSpPr>
        <p:spPr bwMode="auto">
          <a:xfrm>
            <a:off x="304800" y="609600"/>
            <a:ext cx="8458200" cy="2667000"/>
          </a:xfrm>
          <a:prstGeom prst="rect">
            <a:avLst/>
          </a:prstGeom>
          <a:noFill/>
          <a:ln w="9525">
            <a:noFill/>
            <a:miter lim="800000"/>
            <a:headEnd/>
            <a:tailEnd/>
          </a:ln>
        </p:spPr>
        <p:txBody>
          <a:bodyPr/>
          <a:lstStyle/>
          <a:p>
            <a:pPr marL="342900" indent="-342900">
              <a:buFont typeface="Arial" panose="020B0604020202020204" pitchFamily="34" charset="0"/>
              <a:buChar char="•"/>
            </a:pPr>
            <a:r>
              <a:rPr lang="en-US" sz="2000" dirty="0" smtClean="0"/>
              <a:t>1024x1024 32-bit images</a:t>
            </a:r>
          </a:p>
          <a:p>
            <a:pPr marL="342900" indent="-342900">
              <a:buFont typeface="Arial" panose="020B0604020202020204" pitchFamily="34" charset="0"/>
              <a:buChar char="•"/>
            </a:pPr>
            <a:r>
              <a:rPr lang="en-US" sz="2000" dirty="0" err="1" smtClean="0"/>
              <a:t>simDetector</a:t>
            </a:r>
            <a:r>
              <a:rPr lang="en-US" sz="2000" dirty="0" smtClean="0"/>
              <a:t> generating ~1350 frames/s = 5.4 GB/s.</a:t>
            </a:r>
          </a:p>
          <a:p>
            <a:pPr marL="342900" indent="-342900">
              <a:buFont typeface="Arial" panose="020B0604020202020204" pitchFamily="34" charset="0"/>
              <a:buChar char="•"/>
            </a:pPr>
            <a:r>
              <a:rPr lang="en-US" sz="2000" dirty="0" err="1" smtClean="0"/>
              <a:t>Blosc</a:t>
            </a:r>
            <a:r>
              <a:rPr lang="en-US" sz="2000" dirty="0" smtClean="0"/>
              <a:t> LZ4 </a:t>
            </a:r>
            <a:r>
              <a:rPr lang="en-US" sz="2000" dirty="0" err="1" smtClean="0"/>
              <a:t>ByteShuffle</a:t>
            </a:r>
            <a:r>
              <a:rPr lang="en-US" sz="2000" dirty="0" smtClean="0"/>
              <a:t> compression</a:t>
            </a:r>
          </a:p>
          <a:p>
            <a:pPr marL="800100" lvl="1" indent="-342900">
              <a:buFont typeface="Arial" panose="020B0604020202020204" pitchFamily="34" charset="0"/>
              <a:buChar char="•"/>
            </a:pPr>
            <a:r>
              <a:rPr lang="en-US" sz="1800" dirty="0"/>
              <a:t>C</a:t>
            </a:r>
            <a:r>
              <a:rPr lang="en-US" sz="1800" dirty="0" smtClean="0"/>
              <a:t>ompression level 6.  </a:t>
            </a:r>
          </a:p>
          <a:p>
            <a:pPr marL="800100" lvl="1" indent="-342900">
              <a:buFont typeface="Arial" panose="020B0604020202020204" pitchFamily="34" charset="0"/>
              <a:buChar char="•"/>
            </a:pPr>
            <a:r>
              <a:rPr lang="en-US" sz="1800" dirty="0" err="1" smtClean="0"/>
              <a:t>NDPluginCodec</a:t>
            </a:r>
            <a:endParaRPr lang="en-US" sz="1800" dirty="0" smtClean="0"/>
          </a:p>
          <a:p>
            <a:pPr marL="800100" lvl="1" indent="-342900">
              <a:buFont typeface="Arial" panose="020B0604020202020204" pitchFamily="34" charset="0"/>
              <a:buChar char="•"/>
            </a:pPr>
            <a:r>
              <a:rPr lang="en-US" sz="1800" dirty="0" smtClean="0"/>
              <a:t>6 </a:t>
            </a:r>
            <a:r>
              <a:rPr lang="en-US" sz="1800" dirty="0" err="1" smtClean="0"/>
              <a:t>Blosc</a:t>
            </a:r>
            <a:r>
              <a:rPr lang="en-US" sz="1800" dirty="0" smtClean="0"/>
              <a:t> threads</a:t>
            </a:r>
          </a:p>
          <a:p>
            <a:pPr marL="800100" lvl="1" indent="-342900">
              <a:buFont typeface="Arial" panose="020B0604020202020204" pitchFamily="34" charset="0"/>
              <a:buChar char="•"/>
            </a:pPr>
            <a:r>
              <a:rPr lang="en-US" sz="1800" dirty="0" smtClean="0"/>
              <a:t>3 plugin threads.</a:t>
            </a:r>
          </a:p>
          <a:p>
            <a:pPr marL="800100" lvl="1" indent="-342900">
              <a:buFont typeface="Arial" panose="020B0604020202020204" pitchFamily="34" charset="0"/>
              <a:buChar char="•"/>
            </a:pPr>
            <a:r>
              <a:rPr lang="en-US" sz="1800" dirty="0" smtClean="0"/>
              <a:t>Compression factor is ~64</a:t>
            </a:r>
          </a:p>
          <a:p>
            <a:pPr marL="342900" indent="-342900">
              <a:buFont typeface="Arial" panose="020B0604020202020204" pitchFamily="34" charset="0"/>
              <a:buChar char="•"/>
            </a:pPr>
            <a:r>
              <a:rPr lang="en-US" sz="2000" dirty="0" smtClean="0"/>
              <a:t>Time to save a single HDF5 file with 10,000 frames. </a:t>
            </a:r>
            <a:r>
              <a:rPr lang="en-US" sz="1800" dirty="0" smtClean="0"/>
              <a:t> </a:t>
            </a:r>
          </a:p>
        </p:txBody>
      </p:sp>
      <p:graphicFrame>
        <p:nvGraphicFramePr>
          <p:cNvPr id="2" name="Table 1"/>
          <p:cNvGraphicFramePr>
            <a:graphicFrameLocks noGrp="1"/>
          </p:cNvGraphicFramePr>
          <p:nvPr>
            <p:extLst>
              <p:ext uri="{D42A27DB-BD31-4B8C-83A1-F6EECF244321}">
                <p14:modId xmlns:p14="http://schemas.microsoft.com/office/powerpoint/2010/main" val="1810693348"/>
              </p:ext>
            </p:extLst>
          </p:nvPr>
        </p:nvGraphicFramePr>
        <p:xfrm>
          <a:off x="457200" y="3276600"/>
          <a:ext cx="8077200" cy="2768600"/>
        </p:xfrm>
        <a:graphic>
          <a:graphicData uri="http://schemas.openxmlformats.org/drawingml/2006/table">
            <a:tbl>
              <a:tblPr firstRow="1" bandRow="1">
                <a:tableStyleId>{5C22544A-7EE6-4342-B048-85BDC9FD1C3A}</a:tableStyleId>
              </a:tblPr>
              <a:tblGrid>
                <a:gridCol w="2320047">
                  <a:extLst>
                    <a:ext uri="{9D8B030D-6E8A-4147-A177-3AD203B41FA5}">
                      <a16:colId xmlns:a16="http://schemas.microsoft.com/office/drawing/2014/main" val="2158912504"/>
                    </a:ext>
                  </a:extLst>
                </a:gridCol>
                <a:gridCol w="1632625">
                  <a:extLst>
                    <a:ext uri="{9D8B030D-6E8A-4147-A177-3AD203B41FA5}">
                      <a16:colId xmlns:a16="http://schemas.microsoft.com/office/drawing/2014/main" val="4000109987"/>
                    </a:ext>
                  </a:extLst>
                </a:gridCol>
                <a:gridCol w="1718553">
                  <a:extLst>
                    <a:ext uri="{9D8B030D-6E8A-4147-A177-3AD203B41FA5}">
                      <a16:colId xmlns:a16="http://schemas.microsoft.com/office/drawing/2014/main" val="664210546"/>
                    </a:ext>
                  </a:extLst>
                </a:gridCol>
                <a:gridCol w="2405975">
                  <a:extLst>
                    <a:ext uri="{9D8B030D-6E8A-4147-A177-3AD203B41FA5}">
                      <a16:colId xmlns:a16="http://schemas.microsoft.com/office/drawing/2014/main" val="31958971"/>
                    </a:ext>
                  </a:extLst>
                </a:gridCol>
              </a:tblGrid>
              <a:tr h="370840">
                <a:tc>
                  <a:txBody>
                    <a:bodyPr/>
                    <a:lstStyle/>
                    <a:p>
                      <a:endParaRPr lang="en-US" sz="1800" dirty="0"/>
                    </a:p>
                  </a:txBody>
                  <a:tcPr/>
                </a:tc>
                <a:tc>
                  <a:txBody>
                    <a:bodyPr/>
                    <a:lstStyle/>
                    <a:p>
                      <a:r>
                        <a:rPr lang="en-US" sz="1800" dirty="0" smtClean="0"/>
                        <a:t>No compression</a:t>
                      </a:r>
                      <a:endParaRPr lang="en-US" sz="1800" dirty="0"/>
                    </a:p>
                  </a:txBody>
                  <a:tcPr/>
                </a:tc>
                <a:tc>
                  <a:txBody>
                    <a:bodyPr/>
                    <a:lstStyle/>
                    <a:p>
                      <a:r>
                        <a:rPr lang="en-US" sz="1800" dirty="0" smtClean="0"/>
                        <a:t>NDFileHDF5</a:t>
                      </a:r>
                      <a:r>
                        <a:rPr lang="en-US" sz="1800" baseline="0" dirty="0" smtClean="0"/>
                        <a:t> compression</a:t>
                      </a:r>
                      <a:endParaRPr lang="en-US" sz="1800" dirty="0"/>
                    </a:p>
                  </a:txBody>
                  <a:tcPr/>
                </a:tc>
                <a:tc>
                  <a:txBody>
                    <a:bodyPr/>
                    <a:lstStyle/>
                    <a:p>
                      <a:r>
                        <a:rPr lang="en-US" sz="1800" dirty="0" err="1" smtClean="0"/>
                        <a:t>NDPluginCodec</a:t>
                      </a:r>
                      <a:r>
                        <a:rPr lang="en-US" sz="1800" dirty="0" smtClean="0"/>
                        <a:t> compression, direct</a:t>
                      </a:r>
                      <a:r>
                        <a:rPr lang="en-US" sz="1800" baseline="0" dirty="0" smtClean="0"/>
                        <a:t> chunk write</a:t>
                      </a:r>
                      <a:endParaRPr lang="en-US" sz="1800" dirty="0"/>
                    </a:p>
                  </a:txBody>
                  <a:tcPr/>
                </a:tc>
                <a:extLst>
                  <a:ext uri="{0D108BD9-81ED-4DB2-BD59-A6C34878D82A}">
                    <a16:rowId xmlns:a16="http://schemas.microsoft.com/office/drawing/2014/main" val="309471959"/>
                  </a:ext>
                </a:extLst>
              </a:tr>
              <a:tr h="370840">
                <a:tc>
                  <a:txBody>
                    <a:bodyPr/>
                    <a:lstStyle/>
                    <a:p>
                      <a:r>
                        <a:rPr lang="en-US" sz="1800" dirty="0" smtClean="0"/>
                        <a:t>File size (MB)</a:t>
                      </a:r>
                      <a:endParaRPr lang="en-US" sz="1800" dirty="0"/>
                    </a:p>
                  </a:txBody>
                  <a:tcPr/>
                </a:tc>
                <a:tc>
                  <a:txBody>
                    <a:bodyPr/>
                    <a:lstStyle/>
                    <a:p>
                      <a:r>
                        <a:rPr lang="en-US" sz="1800" dirty="0" smtClean="0"/>
                        <a:t>40,000</a:t>
                      </a:r>
                      <a:endParaRPr lang="en-US" sz="1800" dirty="0"/>
                    </a:p>
                  </a:txBody>
                  <a:tcPr/>
                </a:tc>
                <a:tc>
                  <a:txBody>
                    <a:bodyPr/>
                    <a:lstStyle/>
                    <a:p>
                      <a:r>
                        <a:rPr lang="en-US" sz="1800" dirty="0" smtClean="0"/>
                        <a:t>650</a:t>
                      </a:r>
                      <a:endParaRPr lang="en-US" sz="1800" dirty="0"/>
                    </a:p>
                  </a:txBody>
                  <a:tcPr/>
                </a:tc>
                <a:tc>
                  <a:txBody>
                    <a:bodyPr/>
                    <a:lstStyle/>
                    <a:p>
                      <a:r>
                        <a:rPr lang="en-US" sz="1800" dirty="0" smtClean="0"/>
                        <a:t>650</a:t>
                      </a:r>
                      <a:endParaRPr lang="en-US" sz="1800" dirty="0"/>
                    </a:p>
                  </a:txBody>
                  <a:tcPr/>
                </a:tc>
                <a:extLst>
                  <a:ext uri="{0D108BD9-81ED-4DB2-BD59-A6C34878D82A}">
                    <a16:rowId xmlns:a16="http://schemas.microsoft.com/office/drawing/2014/main" val="2975729984"/>
                  </a:ext>
                </a:extLst>
              </a:tr>
              <a:tr h="370840">
                <a:tc>
                  <a:txBody>
                    <a:bodyPr/>
                    <a:lstStyle/>
                    <a:p>
                      <a:r>
                        <a:rPr lang="en-US" sz="1800" dirty="0" smtClean="0"/>
                        <a:t>Total</a:t>
                      </a:r>
                      <a:r>
                        <a:rPr lang="en-US" sz="1800" baseline="0" dirty="0" smtClean="0"/>
                        <a:t> time (s)</a:t>
                      </a:r>
                      <a:endParaRPr lang="en-US" sz="1800" dirty="0"/>
                    </a:p>
                  </a:txBody>
                  <a:tcPr/>
                </a:tc>
                <a:tc>
                  <a:txBody>
                    <a:bodyPr/>
                    <a:lstStyle/>
                    <a:p>
                      <a:r>
                        <a:rPr lang="en-US" sz="1800" dirty="0" smtClean="0"/>
                        <a:t>106</a:t>
                      </a:r>
                      <a:endParaRPr lang="en-US" sz="1800" dirty="0"/>
                    </a:p>
                  </a:txBody>
                  <a:tcPr/>
                </a:tc>
                <a:tc>
                  <a:txBody>
                    <a:bodyPr/>
                    <a:lstStyle/>
                    <a:p>
                      <a:r>
                        <a:rPr lang="en-US" sz="1800" dirty="0" smtClean="0"/>
                        <a:t>32</a:t>
                      </a:r>
                      <a:endParaRPr lang="en-US" sz="1800" dirty="0"/>
                    </a:p>
                  </a:txBody>
                  <a:tcPr/>
                </a:tc>
                <a:tc>
                  <a:txBody>
                    <a:bodyPr/>
                    <a:lstStyle/>
                    <a:p>
                      <a:r>
                        <a:rPr lang="en-US" sz="1800" dirty="0" smtClean="0"/>
                        <a:t>7.4</a:t>
                      </a:r>
                      <a:endParaRPr lang="en-US" sz="1800" dirty="0"/>
                    </a:p>
                  </a:txBody>
                  <a:tcPr/>
                </a:tc>
                <a:extLst>
                  <a:ext uri="{0D108BD9-81ED-4DB2-BD59-A6C34878D82A}">
                    <a16:rowId xmlns:a16="http://schemas.microsoft.com/office/drawing/2014/main" val="648029699"/>
                  </a:ext>
                </a:extLst>
              </a:tr>
              <a:tr h="370840">
                <a:tc>
                  <a:txBody>
                    <a:bodyPr/>
                    <a:lstStyle/>
                    <a:p>
                      <a:r>
                        <a:rPr lang="en-US" sz="1800" dirty="0" smtClean="0"/>
                        <a:t>Frame/s</a:t>
                      </a:r>
                      <a:endParaRPr lang="en-US" sz="1800" dirty="0"/>
                    </a:p>
                  </a:txBody>
                  <a:tcPr/>
                </a:tc>
                <a:tc>
                  <a:txBody>
                    <a:bodyPr/>
                    <a:lstStyle/>
                    <a:p>
                      <a:r>
                        <a:rPr lang="en-US" sz="1800" dirty="0" smtClean="0"/>
                        <a:t>94</a:t>
                      </a:r>
                      <a:endParaRPr lang="en-US" sz="1800" dirty="0"/>
                    </a:p>
                  </a:txBody>
                  <a:tcPr/>
                </a:tc>
                <a:tc>
                  <a:txBody>
                    <a:bodyPr/>
                    <a:lstStyle/>
                    <a:p>
                      <a:r>
                        <a:rPr lang="en-US" sz="1800" dirty="0" smtClean="0"/>
                        <a:t>312</a:t>
                      </a:r>
                      <a:endParaRPr lang="en-US" sz="1800" dirty="0"/>
                    </a:p>
                  </a:txBody>
                  <a:tcPr/>
                </a:tc>
                <a:tc>
                  <a:txBody>
                    <a:bodyPr/>
                    <a:lstStyle/>
                    <a:p>
                      <a:r>
                        <a:rPr lang="en-US" sz="1800" dirty="0" smtClean="0"/>
                        <a:t>1,351</a:t>
                      </a:r>
                      <a:endParaRPr lang="en-US" sz="1800" dirty="0"/>
                    </a:p>
                  </a:txBody>
                  <a:tcPr/>
                </a:tc>
                <a:extLst>
                  <a:ext uri="{0D108BD9-81ED-4DB2-BD59-A6C34878D82A}">
                    <a16:rowId xmlns:a16="http://schemas.microsoft.com/office/drawing/2014/main" val="3958496661"/>
                  </a:ext>
                </a:extLst>
              </a:tr>
              <a:tr h="370840">
                <a:tc>
                  <a:txBody>
                    <a:bodyPr/>
                    <a:lstStyle/>
                    <a:p>
                      <a:r>
                        <a:rPr lang="en-US" sz="1800" dirty="0" smtClean="0"/>
                        <a:t>MB/s uncompressed</a:t>
                      </a:r>
                      <a:endParaRPr lang="en-US" sz="1800" dirty="0"/>
                    </a:p>
                  </a:txBody>
                  <a:tcPr/>
                </a:tc>
                <a:tc>
                  <a:txBody>
                    <a:bodyPr/>
                    <a:lstStyle/>
                    <a:p>
                      <a:r>
                        <a:rPr lang="en-US" sz="1800" dirty="0" smtClean="0"/>
                        <a:t>389</a:t>
                      </a:r>
                      <a:endParaRPr lang="en-US" sz="1800" dirty="0"/>
                    </a:p>
                  </a:txBody>
                  <a:tcPr/>
                </a:tc>
                <a:tc>
                  <a:txBody>
                    <a:bodyPr/>
                    <a:lstStyle/>
                    <a:p>
                      <a:r>
                        <a:rPr lang="en-US" sz="1800" dirty="0" smtClean="0"/>
                        <a:t>1,250</a:t>
                      </a:r>
                      <a:endParaRPr lang="en-US" sz="1800" dirty="0"/>
                    </a:p>
                  </a:txBody>
                  <a:tcPr/>
                </a:tc>
                <a:tc>
                  <a:txBody>
                    <a:bodyPr/>
                    <a:lstStyle/>
                    <a:p>
                      <a:r>
                        <a:rPr lang="en-US" sz="1800" dirty="0" smtClean="0"/>
                        <a:t>5,405</a:t>
                      </a:r>
                      <a:endParaRPr lang="en-US" sz="1800" dirty="0"/>
                    </a:p>
                  </a:txBody>
                  <a:tcPr/>
                </a:tc>
                <a:extLst>
                  <a:ext uri="{0D108BD9-81ED-4DB2-BD59-A6C34878D82A}">
                    <a16:rowId xmlns:a16="http://schemas.microsoft.com/office/drawing/2014/main" val="1319020032"/>
                  </a:ext>
                </a:extLst>
              </a:tr>
              <a:tr h="370840">
                <a:tc>
                  <a:txBody>
                    <a:bodyPr/>
                    <a:lstStyle/>
                    <a:p>
                      <a:r>
                        <a:rPr lang="en-US" sz="1800" dirty="0" smtClean="0"/>
                        <a:t>MB/s</a:t>
                      </a:r>
                      <a:r>
                        <a:rPr lang="en-US" sz="1800" baseline="0" dirty="0" smtClean="0"/>
                        <a:t> compressed</a:t>
                      </a:r>
                      <a:endParaRPr lang="en-US" sz="1800" dirty="0"/>
                    </a:p>
                  </a:txBody>
                  <a:tcPr/>
                </a:tc>
                <a:tc>
                  <a:txBody>
                    <a:bodyPr/>
                    <a:lstStyle/>
                    <a:p>
                      <a:r>
                        <a:rPr lang="en-US" sz="1800" dirty="0" smtClean="0"/>
                        <a:t>N.A.</a:t>
                      </a:r>
                      <a:endParaRPr lang="en-US" sz="1800" dirty="0"/>
                    </a:p>
                  </a:txBody>
                  <a:tcPr/>
                </a:tc>
                <a:tc>
                  <a:txBody>
                    <a:bodyPr/>
                    <a:lstStyle/>
                    <a:p>
                      <a:r>
                        <a:rPr lang="en-US" sz="1800" dirty="0" smtClean="0"/>
                        <a:t>20</a:t>
                      </a:r>
                      <a:endParaRPr lang="en-US" sz="1800" dirty="0"/>
                    </a:p>
                  </a:txBody>
                  <a:tcPr/>
                </a:tc>
                <a:tc>
                  <a:txBody>
                    <a:bodyPr/>
                    <a:lstStyle/>
                    <a:p>
                      <a:r>
                        <a:rPr lang="en-US" sz="1800" dirty="0" smtClean="0"/>
                        <a:t>88</a:t>
                      </a:r>
                      <a:endParaRPr lang="en-US" sz="1800" dirty="0"/>
                    </a:p>
                  </a:txBody>
                  <a:tcPr/>
                </a:tc>
                <a:extLst>
                  <a:ext uri="{0D108BD9-81ED-4DB2-BD59-A6C34878D82A}">
                    <a16:rowId xmlns:a16="http://schemas.microsoft.com/office/drawing/2014/main" val="3705942362"/>
                  </a:ext>
                </a:extLst>
              </a:tr>
            </a:tbl>
          </a:graphicData>
        </a:graphic>
      </p:graphicFrame>
      <p:sp>
        <p:nvSpPr>
          <p:cNvPr id="6" name="Rectangle 3"/>
          <p:cNvSpPr txBox="1">
            <a:spLocks noChangeArrowheads="1"/>
          </p:cNvSpPr>
          <p:nvPr/>
        </p:nvSpPr>
        <p:spPr bwMode="auto">
          <a:xfrm>
            <a:off x="152400" y="6096000"/>
            <a:ext cx="8915400" cy="685800"/>
          </a:xfrm>
          <a:prstGeom prst="rect">
            <a:avLst/>
          </a:prstGeom>
          <a:noFill/>
          <a:ln w="9525">
            <a:noFill/>
            <a:miter lim="800000"/>
            <a:headEnd/>
            <a:tailEnd/>
          </a:ln>
        </p:spPr>
        <p:txBody>
          <a:bodyPr/>
          <a:lstStyle/>
          <a:p>
            <a:pPr marL="342900" indent="-342900">
              <a:buFont typeface="Arial" panose="020B0604020202020204" pitchFamily="34" charset="0"/>
              <a:buChar char="•"/>
            </a:pPr>
            <a:r>
              <a:rPr lang="en-US" sz="2000" dirty="0" smtClean="0"/>
              <a:t>HDF5 library can only compress 312 frames/s</a:t>
            </a:r>
          </a:p>
          <a:p>
            <a:pPr marL="342900" indent="-342900">
              <a:buFont typeface="Arial" panose="020B0604020202020204" pitchFamily="34" charset="0"/>
              <a:buChar char="•"/>
            </a:pPr>
            <a:r>
              <a:rPr lang="en-US" sz="2000" dirty="0" err="1" smtClean="0"/>
              <a:t>NDPluginCodec</a:t>
            </a:r>
            <a:r>
              <a:rPr lang="en-US" sz="2000" dirty="0"/>
              <a:t> </a:t>
            </a:r>
            <a:r>
              <a:rPr lang="en-US" sz="2000" dirty="0" smtClean="0"/>
              <a:t>&amp; direct chunk write keeps up with </a:t>
            </a:r>
            <a:r>
              <a:rPr lang="en-US" sz="2000" dirty="0" err="1" smtClean="0"/>
              <a:t>simDetector</a:t>
            </a:r>
            <a:r>
              <a:rPr lang="en-US" sz="2000" dirty="0"/>
              <a:t> </a:t>
            </a:r>
            <a:r>
              <a:rPr lang="en-US" sz="2000" dirty="0" smtClean="0"/>
              <a:t>1,350 frames/s</a:t>
            </a:r>
          </a:p>
        </p:txBody>
      </p:sp>
    </p:spTree>
    <p:extLst>
      <p:ext uri="{BB962C8B-B14F-4D97-AF65-F5344CB8AC3E}">
        <p14:creationId xmlns:p14="http://schemas.microsoft.com/office/powerpoint/2010/main" val="191498127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09600" y="228600"/>
            <a:ext cx="7620000" cy="914400"/>
          </a:xfrm>
        </p:spPr>
        <p:txBody>
          <a:bodyPr/>
          <a:lstStyle/>
          <a:p>
            <a:r>
              <a:rPr lang="en-US" altLang="en-US" sz="3200" b="1" dirty="0" smtClean="0">
                <a:solidFill>
                  <a:srgbClr val="0066FF"/>
                </a:solidFill>
              </a:rPr>
              <a:t>HDF5 Decompression Plugin Filters </a:t>
            </a:r>
            <a:br>
              <a:rPr lang="en-US" altLang="en-US" sz="3200" b="1" dirty="0" smtClean="0">
                <a:solidFill>
                  <a:srgbClr val="0066FF"/>
                </a:solidFill>
              </a:rPr>
            </a:br>
            <a:r>
              <a:rPr lang="en-US" altLang="en-US" sz="3200" b="1" dirty="0" smtClean="0">
                <a:solidFill>
                  <a:srgbClr val="0066FF"/>
                </a:solidFill>
              </a:rPr>
              <a:t>(</a:t>
            </a:r>
            <a:r>
              <a:rPr lang="en-US" altLang="en-US" sz="3200" b="1" dirty="0" err="1" smtClean="0">
                <a:solidFill>
                  <a:srgbClr val="0066FF"/>
                </a:solidFill>
              </a:rPr>
              <a:t>ADSupport</a:t>
            </a:r>
            <a:r>
              <a:rPr lang="en-US" altLang="en-US" sz="3200" b="1" dirty="0" smtClean="0">
                <a:solidFill>
                  <a:srgbClr val="0066FF"/>
                </a:solidFill>
              </a:rPr>
              <a:t> R1-7)</a:t>
            </a:r>
          </a:p>
        </p:txBody>
      </p:sp>
      <p:sp>
        <p:nvSpPr>
          <p:cNvPr id="5" name="Rectangle 3"/>
          <p:cNvSpPr txBox="1">
            <a:spLocks noChangeArrowheads="1"/>
          </p:cNvSpPr>
          <p:nvPr/>
        </p:nvSpPr>
        <p:spPr bwMode="auto">
          <a:xfrm>
            <a:off x="304800" y="990600"/>
            <a:ext cx="8153400" cy="2286000"/>
          </a:xfrm>
          <a:prstGeom prst="rect">
            <a:avLst/>
          </a:prstGeom>
          <a:noFill/>
          <a:ln w="9525">
            <a:noFill/>
            <a:miter lim="800000"/>
            <a:headEnd/>
            <a:tailEnd/>
          </a:ln>
        </p:spPr>
        <p:txBody>
          <a:bodyPr/>
          <a:lstStyle/>
          <a:p>
            <a:pPr marL="342900" indent="-342900">
              <a:buFont typeface="Arial" panose="020B0604020202020204" pitchFamily="34" charset="0"/>
              <a:buChar char="•"/>
            </a:pPr>
            <a:endParaRPr lang="en-US" dirty="0"/>
          </a:p>
        </p:txBody>
      </p:sp>
      <p:sp>
        <p:nvSpPr>
          <p:cNvPr id="4" name="Rectangle 3"/>
          <p:cNvSpPr txBox="1">
            <a:spLocks noChangeArrowheads="1"/>
          </p:cNvSpPr>
          <p:nvPr/>
        </p:nvSpPr>
        <p:spPr bwMode="auto">
          <a:xfrm>
            <a:off x="304800" y="1219200"/>
            <a:ext cx="8610600" cy="5334000"/>
          </a:xfrm>
          <a:prstGeom prst="rect">
            <a:avLst/>
          </a:prstGeom>
          <a:noFill/>
          <a:ln w="9525">
            <a:noFill/>
            <a:miter lim="800000"/>
            <a:headEnd/>
            <a:tailEnd/>
          </a:ln>
        </p:spPr>
        <p:txBody>
          <a:bodyPr/>
          <a:lstStyle/>
          <a:p>
            <a:pPr marL="342900" indent="-342900">
              <a:buFont typeface="Arial" panose="020B0604020202020204" pitchFamily="34" charset="0"/>
              <a:buChar char="•"/>
            </a:pPr>
            <a:r>
              <a:rPr lang="en-US" dirty="0" smtClean="0"/>
              <a:t>HDF5 supports dynamic loading of compression and decompression filter libraries at run time.</a:t>
            </a:r>
          </a:p>
          <a:p>
            <a:pPr marL="342900" indent="-342900">
              <a:buFont typeface="Arial" panose="020B0604020202020204" pitchFamily="34" charset="0"/>
              <a:buChar char="•"/>
            </a:pPr>
            <a:r>
              <a:rPr lang="en-US" dirty="0" smtClean="0"/>
              <a:t>The </a:t>
            </a:r>
            <a:r>
              <a:rPr lang="en-US" dirty="0" err="1" smtClean="0"/>
              <a:t>Blosc</a:t>
            </a:r>
            <a:r>
              <a:rPr lang="en-US" dirty="0" smtClean="0"/>
              <a:t>, LZ4 and BSLZ4 have been built into the HDF5 library in </a:t>
            </a:r>
            <a:r>
              <a:rPr lang="en-US" dirty="0" err="1" smtClean="0"/>
              <a:t>ADSupport</a:t>
            </a:r>
            <a:r>
              <a:rPr lang="en-US" dirty="0"/>
              <a:t> </a:t>
            </a:r>
            <a:r>
              <a:rPr lang="en-US" dirty="0" smtClean="0"/>
              <a:t>so that dynamic loading is </a:t>
            </a:r>
            <a:r>
              <a:rPr lang="en-US" i="1" dirty="0" smtClean="0"/>
              <a:t>not</a:t>
            </a:r>
            <a:r>
              <a:rPr lang="en-US" dirty="0" smtClean="0"/>
              <a:t> required when using NDFileHDF5.</a:t>
            </a:r>
          </a:p>
          <a:p>
            <a:pPr marL="342900" indent="-342900">
              <a:buFont typeface="Arial" panose="020B0604020202020204" pitchFamily="34" charset="0"/>
              <a:buChar char="•"/>
            </a:pPr>
            <a:r>
              <a:rPr lang="en-US" dirty="0" smtClean="0"/>
              <a:t>However, to decompress HDF5 files compressed with </a:t>
            </a:r>
            <a:r>
              <a:rPr lang="en-US" dirty="0" err="1" smtClean="0"/>
              <a:t>Blosc</a:t>
            </a:r>
            <a:r>
              <a:rPr lang="en-US" dirty="0" smtClean="0"/>
              <a:t>, LZ4 or BSLZ4 with other applications dynamic loading of the filters will be required</a:t>
            </a:r>
          </a:p>
          <a:p>
            <a:pPr marL="342900" indent="-342900">
              <a:buFont typeface="Arial" panose="020B0604020202020204" pitchFamily="34" charset="0"/>
              <a:buChar char="•"/>
            </a:pPr>
            <a:r>
              <a:rPr lang="en-US" dirty="0" err="1" smtClean="0"/>
              <a:t>ADSupport</a:t>
            </a:r>
            <a:r>
              <a:rPr lang="en-US" dirty="0" smtClean="0"/>
              <a:t> now builds these dynamic filter libraries for Linux, Windows, and Mac.</a:t>
            </a:r>
          </a:p>
          <a:p>
            <a:pPr marL="342900" indent="-342900">
              <a:buFont typeface="Arial" panose="020B0604020202020204" pitchFamily="34" charset="0"/>
              <a:buChar char="•"/>
            </a:pPr>
            <a:r>
              <a:rPr lang="en-US" dirty="0" smtClean="0"/>
              <a:t>Must set the following environment </a:t>
            </a:r>
            <a:r>
              <a:rPr lang="en-US" dirty="0" smtClean="0"/>
              <a:t>variable to use them:</a:t>
            </a:r>
            <a:endParaRPr lang="en-US" dirty="0" smtClean="0"/>
          </a:p>
          <a:p>
            <a:endParaRPr lang="en-US" dirty="0" smtClean="0"/>
          </a:p>
          <a:p>
            <a:pPr lvl="1"/>
            <a:r>
              <a:rPr lang="en-US" sz="1800" b="1" dirty="0" smtClean="0">
                <a:latin typeface="Courier New" panose="02070309020205020404" pitchFamily="49" charset="0"/>
                <a:cs typeface="Courier New" panose="02070309020205020404" pitchFamily="49" charset="0"/>
              </a:rPr>
              <a:t>HDF5_PLUGIN_PATH=[</a:t>
            </a:r>
            <a:r>
              <a:rPr lang="en-US" sz="1800" b="1" dirty="0" err="1" smtClean="0">
                <a:latin typeface="Courier New" panose="02070309020205020404" pitchFamily="49" charset="0"/>
                <a:cs typeface="Courier New" panose="02070309020205020404" pitchFamily="49" charset="0"/>
              </a:rPr>
              <a:t>areaDetector</a:t>
            </a:r>
            <a:r>
              <a:rPr lang="en-US" sz="1800" b="1" dirty="0" smtClean="0">
                <a:latin typeface="Courier New" panose="02070309020205020404" pitchFamily="49" charset="0"/>
                <a:cs typeface="Courier New" panose="02070309020205020404" pitchFamily="49" charset="0"/>
              </a:rPr>
              <a:t>]/</a:t>
            </a:r>
            <a:r>
              <a:rPr lang="en-US" sz="1800" b="1" dirty="0" err="1" smtClean="0">
                <a:latin typeface="Courier New" panose="02070309020205020404" pitchFamily="49" charset="0"/>
                <a:cs typeface="Courier New" panose="02070309020205020404" pitchFamily="49" charset="0"/>
              </a:rPr>
              <a:t>ADSupport</a:t>
            </a:r>
            <a:r>
              <a:rPr lang="en-US" sz="1800" b="1" dirty="0" smtClean="0">
                <a:latin typeface="Courier New" panose="02070309020205020404" pitchFamily="49" charset="0"/>
                <a:cs typeface="Courier New" panose="02070309020205020404" pitchFamily="49" charset="0"/>
              </a:rPr>
              <a:t>/lib/linux-x86_64</a:t>
            </a:r>
          </a:p>
        </p:txBody>
      </p:sp>
    </p:spTree>
    <p:extLst>
      <p:ext uri="{BB962C8B-B14F-4D97-AF65-F5344CB8AC3E}">
        <p14:creationId xmlns:p14="http://schemas.microsoft.com/office/powerpoint/2010/main" val="6514129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09600" y="228600"/>
            <a:ext cx="7620000" cy="533400"/>
          </a:xfrm>
        </p:spPr>
        <p:txBody>
          <a:bodyPr/>
          <a:lstStyle/>
          <a:p>
            <a:r>
              <a:rPr lang="en-US" altLang="en-US" sz="3200" b="1" dirty="0" smtClean="0">
                <a:solidFill>
                  <a:srgbClr val="0066FF"/>
                </a:solidFill>
              </a:rPr>
              <a:t>HDF5 Decompression Plugin Filters </a:t>
            </a:r>
          </a:p>
        </p:txBody>
      </p:sp>
      <p:sp>
        <p:nvSpPr>
          <p:cNvPr id="5" name="Rectangle 3"/>
          <p:cNvSpPr txBox="1">
            <a:spLocks noChangeArrowheads="1"/>
          </p:cNvSpPr>
          <p:nvPr/>
        </p:nvSpPr>
        <p:spPr bwMode="auto">
          <a:xfrm>
            <a:off x="304800" y="990600"/>
            <a:ext cx="8153400" cy="2286000"/>
          </a:xfrm>
          <a:prstGeom prst="rect">
            <a:avLst/>
          </a:prstGeom>
          <a:noFill/>
          <a:ln w="9525">
            <a:noFill/>
            <a:miter lim="800000"/>
            <a:headEnd/>
            <a:tailEnd/>
          </a:ln>
        </p:spPr>
        <p:txBody>
          <a:bodyPr/>
          <a:lstStyle/>
          <a:p>
            <a:pPr marL="342900" indent="-342900">
              <a:buFont typeface="Arial" panose="020B0604020202020204" pitchFamily="34" charset="0"/>
              <a:buChar char="•"/>
            </a:pPr>
            <a:endParaRPr lang="en-US" dirty="0"/>
          </a:p>
        </p:txBody>
      </p:sp>
      <p:sp>
        <p:nvSpPr>
          <p:cNvPr id="4" name="Rectangle 3"/>
          <p:cNvSpPr txBox="1">
            <a:spLocks noChangeArrowheads="1"/>
          </p:cNvSpPr>
          <p:nvPr/>
        </p:nvSpPr>
        <p:spPr bwMode="auto">
          <a:xfrm>
            <a:off x="152400" y="990600"/>
            <a:ext cx="8763000" cy="5334000"/>
          </a:xfrm>
          <a:prstGeom prst="rect">
            <a:avLst/>
          </a:prstGeom>
          <a:noFill/>
          <a:ln w="9525">
            <a:noFill/>
            <a:miter lim="800000"/>
            <a:headEnd/>
            <a:tailEnd/>
          </a:ln>
        </p:spPr>
        <p:txBody>
          <a:bodyPr/>
          <a:lstStyle/>
          <a:p>
            <a:r>
              <a:rPr lang="en-US" sz="1400" b="1" dirty="0" smtClean="0">
                <a:latin typeface="Courier New" panose="02070309020205020404" pitchFamily="49" charset="0"/>
                <a:cs typeface="Courier New" panose="02070309020205020404" pitchFamily="49" charset="0"/>
              </a:rPr>
              <a:t>&gt;h5dump </a:t>
            </a:r>
            <a:r>
              <a:rPr lang="en-US" sz="1400" b="1" dirty="0">
                <a:latin typeface="Courier New" panose="02070309020205020404" pitchFamily="49" charset="0"/>
                <a:cs typeface="Courier New" panose="02070309020205020404" pitchFamily="49" charset="0"/>
              </a:rPr>
              <a:t>--properties </a:t>
            </a:r>
            <a:r>
              <a:rPr lang="en-US" sz="1400" b="1" dirty="0" smtClean="0">
                <a:latin typeface="Courier New" panose="02070309020205020404" pitchFamily="49" charset="0"/>
                <a:cs typeface="Courier New" panose="02070309020205020404" pitchFamily="49" charset="0"/>
              </a:rPr>
              <a:t>test_hdf5_direct_chunk_3.h5</a:t>
            </a:r>
          </a:p>
          <a:p>
            <a:r>
              <a:rPr lang="en-US" sz="1400" b="1" dirty="0" smtClean="0">
                <a:latin typeface="Courier New" panose="02070309020205020404" pitchFamily="49" charset="0"/>
                <a:cs typeface="Courier New" panose="02070309020205020404" pitchFamily="49" charset="0"/>
              </a:rPr>
              <a:t>HDF5 </a:t>
            </a:r>
            <a:r>
              <a:rPr lang="en-US" sz="1400" b="1" dirty="0">
                <a:latin typeface="Courier New" panose="02070309020205020404" pitchFamily="49" charset="0"/>
                <a:cs typeface="Courier New" panose="02070309020205020404" pitchFamily="49" charset="0"/>
              </a:rPr>
              <a:t>"test_hdf5_direct_chunk_3.h5" {</a:t>
            </a:r>
          </a:p>
          <a:p>
            <a:r>
              <a:rPr lang="en-US" sz="1400" b="1" dirty="0">
                <a:latin typeface="Courier New" panose="02070309020205020404" pitchFamily="49" charset="0"/>
                <a:cs typeface="Courier New" panose="02070309020205020404" pitchFamily="49" charset="0"/>
              </a:rPr>
              <a:t>GROUP "/" {</a:t>
            </a:r>
          </a:p>
          <a:p>
            <a:r>
              <a:rPr lang="en-US" sz="1400" b="1" dirty="0">
                <a:latin typeface="Courier New" panose="02070309020205020404" pitchFamily="49" charset="0"/>
                <a:cs typeface="Courier New" panose="02070309020205020404" pitchFamily="49" charset="0"/>
              </a:rPr>
              <a:t>   GROUP "entry" {</a:t>
            </a:r>
          </a:p>
          <a:p>
            <a:r>
              <a:rPr lang="en-US" sz="1400" b="1" dirty="0" smtClean="0">
                <a:latin typeface="Courier New" panose="02070309020205020404" pitchFamily="49" charset="0"/>
                <a:cs typeface="Courier New" panose="02070309020205020404" pitchFamily="49" charset="0"/>
              </a:rPr>
              <a:t>…</a:t>
            </a:r>
            <a:endParaRPr lang="en-US" sz="1400" b="1" dirty="0">
              <a:latin typeface="Courier New" panose="02070309020205020404" pitchFamily="49" charset="0"/>
              <a:cs typeface="Courier New" panose="02070309020205020404" pitchFamily="49" charset="0"/>
            </a:endParaRPr>
          </a:p>
          <a:p>
            <a:r>
              <a:rPr lang="en-US" sz="1400" b="1" dirty="0">
                <a:latin typeface="Courier New" panose="02070309020205020404" pitchFamily="49" charset="0"/>
                <a:cs typeface="Courier New" panose="02070309020205020404" pitchFamily="49" charset="0"/>
              </a:rPr>
              <a:t>         DATASET "data" {</a:t>
            </a:r>
          </a:p>
          <a:p>
            <a:r>
              <a:rPr lang="en-US" sz="1400" b="1" dirty="0">
                <a:latin typeface="Courier New" panose="02070309020205020404" pitchFamily="49" charset="0"/>
                <a:cs typeface="Courier New" panose="02070309020205020404" pitchFamily="49" charset="0"/>
              </a:rPr>
              <a:t>            DATATYPE  H5T_STD_U32LE</a:t>
            </a:r>
          </a:p>
          <a:p>
            <a:r>
              <a:rPr lang="en-US" sz="1400" b="1" dirty="0">
                <a:latin typeface="Courier New" panose="02070309020205020404" pitchFamily="49" charset="0"/>
                <a:cs typeface="Courier New" panose="02070309020205020404" pitchFamily="49" charset="0"/>
              </a:rPr>
              <a:t>            DATASPACE  SIMPLE { ( 100, 1024, 1024 ) / ( 100, 1024, 1024 ) }</a:t>
            </a:r>
          </a:p>
          <a:p>
            <a:r>
              <a:rPr lang="en-US" sz="1400" b="1" dirty="0">
                <a:latin typeface="Courier New" panose="02070309020205020404" pitchFamily="49" charset="0"/>
                <a:cs typeface="Courier New" panose="02070309020205020404" pitchFamily="49" charset="0"/>
              </a:rPr>
              <a:t>            STORAGE_LAYOUT {</a:t>
            </a:r>
          </a:p>
          <a:p>
            <a:r>
              <a:rPr lang="en-US" sz="1400" b="1" dirty="0">
                <a:latin typeface="Courier New" panose="02070309020205020404" pitchFamily="49" charset="0"/>
                <a:cs typeface="Courier New" panose="02070309020205020404" pitchFamily="49" charset="0"/>
              </a:rPr>
              <a:t>               CHUNKED ( 1, 1024, 1024 )</a:t>
            </a:r>
          </a:p>
          <a:p>
            <a:r>
              <a:rPr lang="en-US" sz="1400" b="1" dirty="0">
                <a:latin typeface="Courier New" panose="02070309020205020404" pitchFamily="49" charset="0"/>
                <a:cs typeface="Courier New" panose="02070309020205020404" pitchFamily="49" charset="0"/>
              </a:rPr>
              <a:t>               SIZE 4082368 (102.742:1 COMPRESSION)</a:t>
            </a:r>
          </a:p>
          <a:p>
            <a:r>
              <a:rPr lang="en-US" sz="1400" b="1" dirty="0">
                <a:latin typeface="Courier New" panose="02070309020205020404" pitchFamily="49" charset="0"/>
                <a:cs typeface="Courier New" panose="02070309020205020404" pitchFamily="49" charset="0"/>
              </a:rPr>
              <a:t>            }</a:t>
            </a:r>
          </a:p>
          <a:p>
            <a:r>
              <a:rPr lang="en-US" sz="1400" b="1" dirty="0">
                <a:latin typeface="Courier New" panose="02070309020205020404" pitchFamily="49" charset="0"/>
                <a:cs typeface="Courier New" panose="02070309020205020404" pitchFamily="49" charset="0"/>
              </a:rPr>
              <a:t>            FILTERS {</a:t>
            </a:r>
          </a:p>
          <a:p>
            <a:r>
              <a:rPr lang="en-US" sz="1400" b="1" dirty="0">
                <a:latin typeface="Courier New" panose="02070309020205020404" pitchFamily="49" charset="0"/>
                <a:cs typeface="Courier New" panose="02070309020205020404" pitchFamily="49" charset="0"/>
              </a:rPr>
              <a:t>               USER_DEFINED_FILTER {</a:t>
            </a:r>
          </a:p>
          <a:p>
            <a:r>
              <a:rPr lang="en-US" sz="1400" b="1" dirty="0">
                <a:latin typeface="Courier New" panose="02070309020205020404" pitchFamily="49" charset="0"/>
                <a:cs typeface="Courier New" panose="02070309020205020404" pitchFamily="49" charset="0"/>
              </a:rPr>
              <a:t>                  FILTER_ID 32001</a:t>
            </a:r>
          </a:p>
          <a:p>
            <a:r>
              <a:rPr lang="en-US" sz="1400" b="1" dirty="0">
                <a:latin typeface="Courier New" panose="02070309020205020404" pitchFamily="49" charset="0"/>
                <a:cs typeface="Courier New" panose="02070309020205020404" pitchFamily="49" charset="0"/>
              </a:rPr>
              <a:t>                  COMMENT </a:t>
            </a:r>
            <a:r>
              <a:rPr lang="en-US" sz="1400" b="1" dirty="0" err="1">
                <a:latin typeface="Courier New" panose="02070309020205020404" pitchFamily="49" charset="0"/>
                <a:cs typeface="Courier New" panose="02070309020205020404" pitchFamily="49" charset="0"/>
              </a:rPr>
              <a:t>blosc</a:t>
            </a:r>
            <a:endParaRPr lang="en-US" sz="1400" b="1" dirty="0">
              <a:latin typeface="Courier New" panose="02070309020205020404" pitchFamily="49" charset="0"/>
              <a:cs typeface="Courier New" panose="02070309020205020404" pitchFamily="49" charset="0"/>
            </a:endParaRPr>
          </a:p>
          <a:p>
            <a:r>
              <a:rPr lang="en-US" sz="1400" b="1" dirty="0">
                <a:latin typeface="Courier New" panose="02070309020205020404" pitchFamily="49" charset="0"/>
                <a:cs typeface="Courier New" panose="02070309020205020404" pitchFamily="49" charset="0"/>
              </a:rPr>
              <a:t>                  PARAMS { 2 2 4 4194304 8 1 1 }</a:t>
            </a:r>
          </a:p>
          <a:p>
            <a:r>
              <a:rPr lang="en-US" sz="1400" b="1" dirty="0">
                <a:latin typeface="Courier New" panose="02070309020205020404" pitchFamily="49" charset="0"/>
                <a:cs typeface="Courier New" panose="02070309020205020404" pitchFamily="49" charset="0"/>
              </a:rPr>
              <a:t>               }</a:t>
            </a:r>
          </a:p>
          <a:p>
            <a:r>
              <a:rPr lang="en-US" sz="1400" b="1" dirty="0">
                <a:latin typeface="Courier New" panose="02070309020205020404" pitchFamily="49" charset="0"/>
                <a:cs typeface="Courier New" panose="02070309020205020404" pitchFamily="49" charset="0"/>
              </a:rPr>
              <a:t>            }</a:t>
            </a:r>
          </a:p>
          <a:p>
            <a:r>
              <a:rPr lang="en-US" sz="1400" b="1" dirty="0">
                <a:latin typeface="Courier New" panose="02070309020205020404" pitchFamily="49" charset="0"/>
                <a:cs typeface="Courier New" panose="02070309020205020404" pitchFamily="49" charset="0"/>
              </a:rPr>
              <a:t>            </a:t>
            </a:r>
            <a:r>
              <a:rPr lang="en-US" sz="1400" b="1" dirty="0" smtClean="0">
                <a:latin typeface="Courier New" panose="02070309020205020404" pitchFamily="49" charset="0"/>
                <a:cs typeface="Courier New" panose="02070309020205020404" pitchFamily="49" charset="0"/>
              </a:rPr>
              <a:t>…</a:t>
            </a:r>
            <a:endParaRPr lang="en-US" sz="1400" b="1" dirty="0">
              <a:latin typeface="Courier New" panose="02070309020205020404" pitchFamily="49" charset="0"/>
              <a:cs typeface="Courier New" panose="02070309020205020404" pitchFamily="49" charset="0"/>
            </a:endParaRPr>
          </a:p>
          <a:p>
            <a:r>
              <a:rPr lang="en-US" sz="1400" b="1" dirty="0">
                <a:latin typeface="Courier New" panose="02070309020205020404" pitchFamily="49" charset="0"/>
                <a:cs typeface="Courier New" panose="02070309020205020404" pitchFamily="49" charset="0"/>
              </a:rPr>
              <a:t>            DATA {</a:t>
            </a:r>
          </a:p>
          <a:p>
            <a:r>
              <a:rPr lang="en-US" sz="1400" b="1" dirty="0">
                <a:latin typeface="Courier New" panose="02070309020205020404" pitchFamily="49" charset="0"/>
                <a:cs typeface="Courier New" panose="02070309020205020404" pitchFamily="49" charset="0"/>
              </a:rPr>
              <a:t>            (0,0,0): 173140, 173141, 173142, 173143, 173144, 173145, 173146,</a:t>
            </a:r>
          </a:p>
          <a:p>
            <a:r>
              <a:rPr lang="en-US" sz="1400" b="1" dirty="0">
                <a:latin typeface="Courier New" panose="02070309020205020404" pitchFamily="49" charset="0"/>
                <a:cs typeface="Courier New" panose="02070309020205020404" pitchFamily="49" charset="0"/>
              </a:rPr>
              <a:t>            (0,0,7): 173147, 173148, 173149, 173150, 173151, 173152, 173153,</a:t>
            </a:r>
          </a:p>
          <a:p>
            <a:r>
              <a:rPr lang="en-US" sz="1400" b="1" dirty="0">
                <a:latin typeface="Courier New" panose="02070309020205020404" pitchFamily="49" charset="0"/>
                <a:cs typeface="Courier New" panose="02070309020205020404" pitchFamily="49" charset="0"/>
              </a:rPr>
              <a:t>            (0,0,14): 173154, 173155, 173156, 173157, 173158, 173159, 173160,</a:t>
            </a:r>
          </a:p>
          <a:p>
            <a:r>
              <a:rPr lang="en-US" sz="1400" b="1" dirty="0">
                <a:latin typeface="Courier New" panose="02070309020205020404" pitchFamily="49" charset="0"/>
                <a:cs typeface="Courier New" panose="02070309020205020404" pitchFamily="49" charset="0"/>
              </a:rPr>
              <a:t>            (0,0,21): 173161, 173162, 173163, 173164, 173165, 173166, 173167,</a:t>
            </a:r>
          </a:p>
          <a:p>
            <a:endParaRPr lang="en-US" sz="1400" b="1" dirty="0" smtClean="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31928556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723900" y="228600"/>
            <a:ext cx="7620000" cy="543046"/>
          </a:xfrm>
        </p:spPr>
        <p:txBody>
          <a:bodyPr/>
          <a:lstStyle/>
          <a:p>
            <a:r>
              <a:rPr lang="en-US" altLang="en-US" b="1" dirty="0" err="1" smtClean="0">
                <a:solidFill>
                  <a:srgbClr val="0066FF"/>
                </a:solidFill>
              </a:rPr>
              <a:t>ImageJ</a:t>
            </a:r>
            <a:r>
              <a:rPr lang="en-US" altLang="en-US" b="1" dirty="0" smtClean="0">
                <a:solidFill>
                  <a:srgbClr val="0066FF"/>
                </a:solidFill>
              </a:rPr>
              <a:t> </a:t>
            </a:r>
            <a:r>
              <a:rPr lang="en-US" altLang="en-US" b="1" dirty="0" err="1" smtClean="0">
                <a:solidFill>
                  <a:srgbClr val="0066FF"/>
                </a:solidFill>
              </a:rPr>
              <a:t>pvAccess</a:t>
            </a:r>
            <a:r>
              <a:rPr lang="en-US" altLang="en-US" b="1" dirty="0" smtClean="0">
                <a:solidFill>
                  <a:srgbClr val="0066FF"/>
                </a:solidFill>
              </a:rPr>
              <a:t> Viewer</a:t>
            </a:r>
          </a:p>
        </p:txBody>
      </p:sp>
      <p:sp>
        <p:nvSpPr>
          <p:cNvPr id="5" name="Rectangle 3"/>
          <p:cNvSpPr txBox="1">
            <a:spLocks noChangeArrowheads="1"/>
          </p:cNvSpPr>
          <p:nvPr/>
        </p:nvSpPr>
        <p:spPr bwMode="auto">
          <a:xfrm>
            <a:off x="304800" y="990600"/>
            <a:ext cx="8153400" cy="1505705"/>
          </a:xfrm>
          <a:prstGeom prst="rect">
            <a:avLst/>
          </a:prstGeom>
          <a:noFill/>
          <a:ln w="9525">
            <a:noFill/>
            <a:miter lim="800000"/>
            <a:headEnd/>
            <a:tailEnd/>
          </a:ln>
        </p:spPr>
        <p:txBody>
          <a:bodyPr/>
          <a:lstStyle/>
          <a:p>
            <a:pPr marL="342900" indent="-342900">
              <a:buFont typeface="Arial" panose="020B0604020202020204" pitchFamily="34" charset="0"/>
              <a:buChar char="•"/>
            </a:pPr>
            <a:endParaRPr lang="en-US" dirty="0"/>
          </a:p>
        </p:txBody>
      </p:sp>
      <p:sp>
        <p:nvSpPr>
          <p:cNvPr id="4" name="Rectangle 3"/>
          <p:cNvSpPr txBox="1">
            <a:spLocks noChangeArrowheads="1"/>
          </p:cNvSpPr>
          <p:nvPr/>
        </p:nvSpPr>
        <p:spPr bwMode="auto">
          <a:xfrm>
            <a:off x="457200" y="822531"/>
            <a:ext cx="8153400" cy="1612085"/>
          </a:xfrm>
          <a:prstGeom prst="rect">
            <a:avLst/>
          </a:prstGeom>
          <a:noFill/>
          <a:ln w="9525">
            <a:noFill/>
            <a:miter lim="800000"/>
            <a:headEnd/>
            <a:tailEnd/>
          </a:ln>
        </p:spPr>
        <p:txBody>
          <a:bodyPr/>
          <a:lstStyle/>
          <a:p>
            <a:pPr marL="342900" indent="-342900">
              <a:buFont typeface="Arial" panose="020B0604020202020204" pitchFamily="34" charset="0"/>
              <a:buChar char="•"/>
            </a:pPr>
            <a:r>
              <a:rPr lang="en-US" dirty="0" smtClean="0"/>
              <a:t>Now supports displaying compressed </a:t>
            </a:r>
            <a:r>
              <a:rPr lang="en-US" dirty="0" err="1" smtClean="0"/>
              <a:t>NTNDArrays</a:t>
            </a:r>
            <a:endParaRPr lang="en-US" dirty="0" smtClean="0"/>
          </a:p>
          <a:p>
            <a:pPr marL="342900" indent="-342900">
              <a:buFont typeface="Arial" panose="020B0604020202020204" pitchFamily="34" charset="0"/>
              <a:buChar char="•"/>
            </a:pPr>
            <a:r>
              <a:rPr lang="en-US" dirty="0" smtClean="0"/>
              <a:t>Supports all compressions (JPEG, </a:t>
            </a:r>
            <a:r>
              <a:rPr lang="en-US" dirty="0" err="1" smtClean="0"/>
              <a:t>Blosc</a:t>
            </a:r>
            <a:r>
              <a:rPr lang="en-US" dirty="0" smtClean="0"/>
              <a:t>, LZ4, BSLZ4)</a:t>
            </a:r>
          </a:p>
          <a:p>
            <a:pPr marL="342900" indent="-342900">
              <a:buFont typeface="Arial" panose="020B0604020202020204" pitchFamily="34" charset="0"/>
              <a:buChar char="•"/>
            </a:pPr>
            <a:r>
              <a:rPr lang="en-US" dirty="0" smtClean="0"/>
              <a:t>Can greatly reduce network bandwidth when the IOC and viewer are running on different machines</a:t>
            </a:r>
          </a:p>
        </p:txBody>
      </p:sp>
      <p:grpSp>
        <p:nvGrpSpPr>
          <p:cNvPr id="14" name="Group 13"/>
          <p:cNvGrpSpPr/>
          <p:nvPr/>
        </p:nvGrpSpPr>
        <p:grpSpPr>
          <a:xfrm>
            <a:off x="1699086" y="3429000"/>
            <a:ext cx="6435264" cy="3352801"/>
            <a:chOff x="1866900" y="2743200"/>
            <a:chExt cx="5334000" cy="4063047"/>
          </a:xfrm>
        </p:grpSpPr>
        <p:pic>
          <p:nvPicPr>
            <p:cNvPr id="2" name="Picture 1"/>
            <p:cNvPicPr>
              <a:picLocks noChangeAspect="1"/>
            </p:cNvPicPr>
            <p:nvPr/>
          </p:nvPicPr>
          <p:blipFill>
            <a:blip r:embed="rId3"/>
            <a:stretch>
              <a:fillRect/>
            </a:stretch>
          </p:blipFill>
          <p:spPr>
            <a:xfrm>
              <a:off x="1866900" y="2743200"/>
              <a:ext cx="5334000" cy="4063047"/>
            </a:xfrm>
            <a:prstGeom prst="rect">
              <a:avLst/>
            </a:prstGeom>
          </p:spPr>
        </p:pic>
        <p:sp>
          <p:nvSpPr>
            <p:cNvPr id="3" name="TextBox 2"/>
            <p:cNvSpPr txBox="1"/>
            <p:nvPr/>
          </p:nvSpPr>
          <p:spPr>
            <a:xfrm>
              <a:off x="2781300" y="3869323"/>
              <a:ext cx="1752600" cy="338554"/>
            </a:xfrm>
            <a:prstGeom prst="rect">
              <a:avLst/>
            </a:prstGeom>
            <a:noFill/>
          </p:spPr>
          <p:txBody>
            <a:bodyPr wrap="square" rtlCol="0">
              <a:spAutoFit/>
            </a:bodyPr>
            <a:lstStyle/>
            <a:p>
              <a:r>
                <a:rPr lang="en-US" sz="1600" dirty="0" err="1" smtClean="0"/>
                <a:t>Blosc</a:t>
              </a:r>
              <a:r>
                <a:rPr lang="en-US" sz="1600" dirty="0" smtClean="0"/>
                <a:t> compression</a:t>
              </a:r>
              <a:endParaRPr lang="en-US" sz="1600" dirty="0"/>
            </a:p>
          </p:txBody>
        </p:sp>
        <p:sp>
          <p:nvSpPr>
            <p:cNvPr id="7" name="TextBox 6"/>
            <p:cNvSpPr txBox="1"/>
            <p:nvPr/>
          </p:nvSpPr>
          <p:spPr>
            <a:xfrm>
              <a:off x="4381500" y="3479884"/>
              <a:ext cx="1752600" cy="338554"/>
            </a:xfrm>
            <a:prstGeom prst="rect">
              <a:avLst/>
            </a:prstGeom>
            <a:noFill/>
          </p:spPr>
          <p:txBody>
            <a:bodyPr wrap="square" rtlCol="0">
              <a:spAutoFit/>
            </a:bodyPr>
            <a:lstStyle/>
            <a:p>
              <a:r>
                <a:rPr lang="en-US" sz="1600" dirty="0" smtClean="0"/>
                <a:t>No compression</a:t>
              </a:r>
              <a:endParaRPr lang="en-US" sz="1600" dirty="0"/>
            </a:p>
          </p:txBody>
        </p:sp>
        <p:cxnSp>
          <p:nvCxnSpPr>
            <p:cNvPr id="8" name="Straight Arrow Connector 7"/>
            <p:cNvCxnSpPr>
              <a:stCxn id="3" idx="2"/>
            </p:cNvCxnSpPr>
            <p:nvPr/>
          </p:nvCxnSpPr>
          <p:spPr bwMode="auto">
            <a:xfrm>
              <a:off x="3657600" y="4207877"/>
              <a:ext cx="51881" cy="160020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10" name="Straight Arrow Connector 9"/>
            <p:cNvCxnSpPr>
              <a:stCxn id="3" idx="2"/>
            </p:cNvCxnSpPr>
            <p:nvPr/>
          </p:nvCxnSpPr>
          <p:spPr bwMode="auto">
            <a:xfrm>
              <a:off x="3657600" y="4207877"/>
              <a:ext cx="3086100" cy="1614791"/>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grpSp>
      <p:pic>
        <p:nvPicPr>
          <p:cNvPr id="15" name="Picture 14"/>
          <p:cNvPicPr>
            <a:picLocks noChangeAspect="1"/>
          </p:cNvPicPr>
          <p:nvPr/>
        </p:nvPicPr>
        <p:blipFill>
          <a:blip r:embed="rId4"/>
          <a:stretch>
            <a:fillRect/>
          </a:stretch>
        </p:blipFill>
        <p:spPr>
          <a:xfrm>
            <a:off x="1600200" y="2371609"/>
            <a:ext cx="6633036" cy="938332"/>
          </a:xfrm>
          <a:prstGeom prst="rect">
            <a:avLst/>
          </a:prstGeom>
        </p:spPr>
      </p:pic>
    </p:spTree>
    <p:extLst>
      <p:ext uri="{BB962C8B-B14F-4D97-AF65-F5344CB8AC3E}">
        <p14:creationId xmlns:p14="http://schemas.microsoft.com/office/powerpoint/2010/main" val="241597085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09600" y="228600"/>
            <a:ext cx="7620000" cy="762000"/>
          </a:xfrm>
        </p:spPr>
        <p:txBody>
          <a:bodyPr/>
          <a:lstStyle/>
          <a:p>
            <a:r>
              <a:rPr lang="en-US" altLang="en-US" b="1" dirty="0" err="1" smtClean="0">
                <a:solidFill>
                  <a:srgbClr val="0066FF"/>
                </a:solidFill>
              </a:rPr>
              <a:t>ADEiger</a:t>
            </a:r>
            <a:r>
              <a:rPr lang="en-US" altLang="en-US" b="1" dirty="0" smtClean="0">
                <a:solidFill>
                  <a:srgbClr val="0066FF"/>
                </a:solidFill>
              </a:rPr>
              <a:t> Changes</a:t>
            </a:r>
          </a:p>
        </p:txBody>
      </p:sp>
      <p:sp>
        <p:nvSpPr>
          <p:cNvPr id="5" name="Rectangle 3"/>
          <p:cNvSpPr txBox="1">
            <a:spLocks noChangeArrowheads="1"/>
          </p:cNvSpPr>
          <p:nvPr/>
        </p:nvSpPr>
        <p:spPr bwMode="auto">
          <a:xfrm>
            <a:off x="304800" y="990600"/>
            <a:ext cx="8153400" cy="2286000"/>
          </a:xfrm>
          <a:prstGeom prst="rect">
            <a:avLst/>
          </a:prstGeom>
          <a:noFill/>
          <a:ln w="9525">
            <a:noFill/>
            <a:miter lim="800000"/>
            <a:headEnd/>
            <a:tailEnd/>
          </a:ln>
        </p:spPr>
        <p:txBody>
          <a:bodyPr/>
          <a:lstStyle/>
          <a:p>
            <a:pPr marL="342900" indent="-342900">
              <a:buFont typeface="Arial" panose="020B0604020202020204" pitchFamily="34" charset="0"/>
              <a:buChar char="•"/>
            </a:pPr>
            <a:endParaRPr lang="en-US" dirty="0"/>
          </a:p>
        </p:txBody>
      </p:sp>
      <p:sp>
        <p:nvSpPr>
          <p:cNvPr id="6" name="Rectangle 3"/>
          <p:cNvSpPr txBox="1">
            <a:spLocks noChangeArrowheads="1"/>
          </p:cNvSpPr>
          <p:nvPr/>
        </p:nvSpPr>
        <p:spPr bwMode="auto">
          <a:xfrm>
            <a:off x="304800" y="1005191"/>
            <a:ext cx="8534400" cy="2286000"/>
          </a:xfrm>
          <a:prstGeom prst="rect">
            <a:avLst/>
          </a:prstGeom>
          <a:noFill/>
          <a:ln w="9525">
            <a:noFill/>
            <a:miter lim="800000"/>
            <a:headEnd/>
            <a:tailEnd/>
          </a:ln>
        </p:spPr>
        <p:txBody>
          <a:bodyPr/>
          <a:lstStyle/>
          <a:p>
            <a:pPr marL="342900" indent="-342900">
              <a:buFont typeface="Arial" panose="020B0604020202020204" pitchFamily="34" charset="0"/>
              <a:buChar char="•"/>
            </a:pPr>
            <a:r>
              <a:rPr lang="en-US" sz="2800" dirty="0" smtClean="0"/>
              <a:t>Now supports </a:t>
            </a:r>
            <a:r>
              <a:rPr lang="en-US" sz="2800" dirty="0" err="1" smtClean="0"/>
              <a:t>Bitshuffle</a:t>
            </a:r>
            <a:r>
              <a:rPr lang="en-US" sz="2800" dirty="0" smtClean="0"/>
              <a:t>/LZ4 on Stream interface over </a:t>
            </a:r>
            <a:r>
              <a:rPr lang="en-US" sz="2800" dirty="0" err="1" smtClean="0"/>
              <a:t>ZeroMQ</a:t>
            </a:r>
            <a:endParaRPr lang="en-US" sz="2800" dirty="0" smtClean="0"/>
          </a:p>
          <a:p>
            <a:pPr marL="800100" lvl="1" indent="-342900">
              <a:buFont typeface="Arial" panose="020B0604020202020204" pitchFamily="34" charset="0"/>
              <a:buChar char="•"/>
            </a:pPr>
            <a:r>
              <a:rPr lang="en-US" dirty="0" smtClean="0"/>
              <a:t>Previously only LZ4 was supported</a:t>
            </a:r>
          </a:p>
          <a:p>
            <a:pPr marL="342900" indent="-342900">
              <a:buFont typeface="Arial" panose="020B0604020202020204" pitchFamily="34" charset="0"/>
              <a:buChar char="•"/>
            </a:pPr>
            <a:r>
              <a:rPr lang="en-US" sz="2800" dirty="0" smtClean="0"/>
              <a:t>New </a:t>
            </a:r>
            <a:r>
              <a:rPr lang="en-US" sz="2800" dirty="0" err="1" smtClean="0"/>
              <a:t>StreamDecompress</a:t>
            </a:r>
            <a:r>
              <a:rPr lang="en-US" sz="2800" dirty="0" smtClean="0"/>
              <a:t> </a:t>
            </a:r>
            <a:r>
              <a:rPr lang="en-US" sz="2800" dirty="0" err="1" smtClean="0"/>
              <a:t>bo</a:t>
            </a:r>
            <a:r>
              <a:rPr lang="en-US" sz="2800" dirty="0" smtClean="0"/>
              <a:t> record to enable/disable decompression.  If disabled:</a:t>
            </a:r>
          </a:p>
          <a:p>
            <a:pPr marL="800100" lvl="1" indent="-342900">
              <a:buFont typeface="Arial" panose="020B0604020202020204" pitchFamily="34" charset="0"/>
              <a:buChar char="•"/>
            </a:pPr>
            <a:r>
              <a:rPr lang="en-US" dirty="0" smtClean="0"/>
              <a:t>NDFileHDF5 can use Direct Chunk Write without ever decompressing</a:t>
            </a:r>
          </a:p>
          <a:p>
            <a:pPr marL="800100" lvl="1" indent="-342900">
              <a:buFont typeface="Arial" panose="020B0604020202020204" pitchFamily="34" charset="0"/>
              <a:buChar char="•"/>
            </a:pPr>
            <a:r>
              <a:rPr lang="en-US" dirty="0" err="1" smtClean="0"/>
              <a:t>NDPluginPva</a:t>
            </a:r>
            <a:r>
              <a:rPr lang="en-US" dirty="0" smtClean="0"/>
              <a:t> can send to </a:t>
            </a:r>
            <a:r>
              <a:rPr lang="en-US" dirty="0" err="1" smtClean="0"/>
              <a:t>ImageJ</a:t>
            </a:r>
            <a:r>
              <a:rPr lang="en-US" dirty="0" smtClean="0"/>
              <a:t> without ever decompressing</a:t>
            </a:r>
          </a:p>
          <a:p>
            <a:pPr marL="800100" lvl="1" indent="-342900">
              <a:buFont typeface="Arial" panose="020B0604020202020204" pitchFamily="34" charset="0"/>
              <a:buChar char="•"/>
            </a:pPr>
            <a:r>
              <a:rPr lang="en-US" dirty="0" err="1" smtClean="0"/>
              <a:t>NDPluginCodec</a:t>
            </a:r>
            <a:r>
              <a:rPr lang="en-US" dirty="0" smtClean="0"/>
              <a:t> can decompress for other plugins like </a:t>
            </a:r>
            <a:r>
              <a:rPr lang="en-US" dirty="0" err="1" smtClean="0"/>
              <a:t>NDPluginStats</a:t>
            </a:r>
            <a:r>
              <a:rPr lang="en-US" dirty="0" smtClean="0"/>
              <a:t>, etc.</a:t>
            </a:r>
          </a:p>
        </p:txBody>
      </p:sp>
    </p:spTree>
    <p:extLst>
      <p:ext uri="{BB962C8B-B14F-4D97-AF65-F5344CB8AC3E}">
        <p14:creationId xmlns:p14="http://schemas.microsoft.com/office/powerpoint/2010/main" val="244131857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09600" y="228600"/>
            <a:ext cx="7620000" cy="762000"/>
          </a:xfrm>
        </p:spPr>
        <p:txBody>
          <a:bodyPr/>
          <a:lstStyle/>
          <a:p>
            <a:r>
              <a:rPr lang="en-US" altLang="en-US" b="1" dirty="0" err="1" smtClean="0">
                <a:solidFill>
                  <a:srgbClr val="0066FF"/>
                </a:solidFill>
              </a:rPr>
              <a:t>ADEiger</a:t>
            </a:r>
            <a:r>
              <a:rPr lang="en-US" altLang="en-US" b="1" dirty="0" smtClean="0">
                <a:solidFill>
                  <a:srgbClr val="0066FF"/>
                </a:solidFill>
              </a:rPr>
              <a:t> Changes</a:t>
            </a:r>
          </a:p>
        </p:txBody>
      </p:sp>
      <p:sp>
        <p:nvSpPr>
          <p:cNvPr id="5" name="Rectangle 3"/>
          <p:cNvSpPr txBox="1">
            <a:spLocks noChangeArrowheads="1"/>
          </p:cNvSpPr>
          <p:nvPr/>
        </p:nvSpPr>
        <p:spPr bwMode="auto">
          <a:xfrm>
            <a:off x="304800" y="990600"/>
            <a:ext cx="8153400" cy="2286000"/>
          </a:xfrm>
          <a:prstGeom prst="rect">
            <a:avLst/>
          </a:prstGeom>
          <a:noFill/>
          <a:ln w="9525">
            <a:noFill/>
            <a:miter lim="800000"/>
            <a:headEnd/>
            <a:tailEnd/>
          </a:ln>
        </p:spPr>
        <p:txBody>
          <a:bodyPr/>
          <a:lstStyle/>
          <a:p>
            <a:pPr marL="342900" indent="-342900">
              <a:buFont typeface="Arial" panose="020B0604020202020204" pitchFamily="34" charset="0"/>
              <a:buChar char="•"/>
            </a:pPr>
            <a:endParaRPr lang="en-US" dirty="0"/>
          </a:p>
        </p:txBody>
      </p:sp>
      <p:pic>
        <p:nvPicPr>
          <p:cNvPr id="2050" name="Picture 2" descr="eiger.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1066800"/>
            <a:ext cx="8479521" cy="5181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6092072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09600" y="228600"/>
            <a:ext cx="7620000" cy="762000"/>
          </a:xfrm>
        </p:spPr>
        <p:txBody>
          <a:bodyPr/>
          <a:lstStyle/>
          <a:p>
            <a:r>
              <a:rPr lang="en-US" altLang="en-US" b="1" dirty="0" smtClean="0">
                <a:solidFill>
                  <a:srgbClr val="0066FF"/>
                </a:solidFill>
              </a:rPr>
              <a:t>Compression Demonstration</a:t>
            </a:r>
          </a:p>
        </p:txBody>
      </p:sp>
      <p:sp>
        <p:nvSpPr>
          <p:cNvPr id="5" name="Rectangle 3"/>
          <p:cNvSpPr txBox="1">
            <a:spLocks noChangeArrowheads="1"/>
          </p:cNvSpPr>
          <p:nvPr/>
        </p:nvSpPr>
        <p:spPr bwMode="auto">
          <a:xfrm>
            <a:off x="304800" y="990600"/>
            <a:ext cx="8153400" cy="2286000"/>
          </a:xfrm>
          <a:prstGeom prst="rect">
            <a:avLst/>
          </a:prstGeom>
          <a:noFill/>
          <a:ln w="9525">
            <a:noFill/>
            <a:miter lim="800000"/>
            <a:headEnd/>
            <a:tailEnd/>
          </a:ln>
        </p:spPr>
        <p:txBody>
          <a:bodyPr/>
          <a:lstStyle/>
          <a:p>
            <a:pPr marL="342900" indent="-342900">
              <a:buFont typeface="Arial" panose="020B0604020202020204" pitchFamily="34" charset="0"/>
              <a:buChar char="•"/>
            </a:pPr>
            <a:endParaRPr lang="en-US" dirty="0"/>
          </a:p>
        </p:txBody>
      </p:sp>
      <p:sp>
        <p:nvSpPr>
          <p:cNvPr id="6" name="Rectangle 3"/>
          <p:cNvSpPr txBox="1">
            <a:spLocks noChangeArrowheads="1"/>
          </p:cNvSpPr>
          <p:nvPr/>
        </p:nvSpPr>
        <p:spPr bwMode="auto">
          <a:xfrm>
            <a:off x="457200" y="1143000"/>
            <a:ext cx="8153400" cy="2286000"/>
          </a:xfrm>
          <a:prstGeom prst="rect">
            <a:avLst/>
          </a:prstGeom>
          <a:noFill/>
          <a:ln w="9525">
            <a:noFill/>
            <a:miter lim="800000"/>
            <a:headEnd/>
            <a:tailEnd/>
          </a:ln>
        </p:spPr>
        <p:txBody>
          <a:bodyPr/>
          <a:lstStyle/>
          <a:p>
            <a:pPr marL="342900" indent="-342900">
              <a:buFont typeface="Arial" panose="020B0604020202020204" pitchFamily="34" charset="0"/>
              <a:buChar char="•"/>
            </a:pPr>
            <a:r>
              <a:rPr lang="en-US" dirty="0" smtClean="0"/>
              <a:t>Running </a:t>
            </a:r>
            <a:r>
              <a:rPr lang="en-US" dirty="0" err="1" smtClean="0"/>
              <a:t>simDetector</a:t>
            </a:r>
            <a:r>
              <a:rPr lang="en-US" dirty="0" smtClean="0"/>
              <a:t> on Linux machine</a:t>
            </a:r>
          </a:p>
          <a:p>
            <a:pPr marL="342900" indent="-342900">
              <a:buFont typeface="Arial" panose="020B0604020202020204" pitchFamily="34" charset="0"/>
              <a:buChar char="•"/>
            </a:pPr>
            <a:r>
              <a:rPr lang="en-US" dirty="0" smtClean="0"/>
              <a:t>Running </a:t>
            </a:r>
            <a:r>
              <a:rPr lang="en-US" dirty="0" err="1" smtClean="0"/>
              <a:t>medm</a:t>
            </a:r>
            <a:r>
              <a:rPr lang="en-US" dirty="0" smtClean="0"/>
              <a:t> and </a:t>
            </a:r>
            <a:r>
              <a:rPr lang="en-US" dirty="0" err="1" smtClean="0"/>
              <a:t>ImageJ</a:t>
            </a:r>
            <a:r>
              <a:rPr lang="en-US" dirty="0" smtClean="0"/>
              <a:t> on a Windows machine in my office</a:t>
            </a:r>
          </a:p>
          <a:p>
            <a:pPr marL="800100" lvl="1" indent="-342900">
              <a:buFont typeface="Arial" panose="020B0604020202020204" pitchFamily="34" charset="0"/>
              <a:buChar char="•"/>
            </a:pPr>
            <a:r>
              <a:rPr lang="en-US" sz="2000" dirty="0" smtClean="0"/>
              <a:t>Connected to Linux machine with 1 </a:t>
            </a:r>
            <a:r>
              <a:rPr lang="en-US" sz="2000" dirty="0" err="1" smtClean="0"/>
              <a:t>Gbit</a:t>
            </a:r>
            <a:r>
              <a:rPr lang="en-US" sz="2000" dirty="0" smtClean="0"/>
              <a:t> Ethernet</a:t>
            </a:r>
          </a:p>
          <a:p>
            <a:pPr marL="800100" lvl="1" indent="-342900">
              <a:buFont typeface="Arial" panose="020B0604020202020204" pitchFamily="34" charset="0"/>
              <a:buChar char="•"/>
            </a:pPr>
            <a:r>
              <a:rPr lang="en-US" sz="2000" dirty="0"/>
              <a:t>Displaying here with </a:t>
            </a:r>
            <a:r>
              <a:rPr lang="en-US" sz="2000" dirty="0" smtClean="0"/>
              <a:t>VNC</a:t>
            </a:r>
            <a:endParaRPr lang="en-US" sz="2000" dirty="0"/>
          </a:p>
          <a:p>
            <a:endParaRPr lang="en-US" dirty="0" smtClean="0"/>
          </a:p>
        </p:txBody>
      </p:sp>
    </p:spTree>
    <p:extLst>
      <p:ext uri="{BB962C8B-B14F-4D97-AF65-F5344CB8AC3E}">
        <p14:creationId xmlns:p14="http://schemas.microsoft.com/office/powerpoint/2010/main" val="403165435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09600" y="228600"/>
            <a:ext cx="7620000" cy="762000"/>
          </a:xfrm>
        </p:spPr>
        <p:txBody>
          <a:bodyPr/>
          <a:lstStyle/>
          <a:p>
            <a:r>
              <a:rPr lang="en-US" altLang="en-US" b="1" dirty="0" smtClean="0">
                <a:solidFill>
                  <a:srgbClr val="0066FF"/>
                </a:solidFill>
              </a:rPr>
              <a:t>Improvements in </a:t>
            </a:r>
            <a:r>
              <a:rPr lang="en-US" altLang="en-US" b="1" dirty="0" err="1" smtClean="0">
                <a:solidFill>
                  <a:srgbClr val="0066FF"/>
                </a:solidFill>
              </a:rPr>
              <a:t>ADCore</a:t>
            </a:r>
            <a:r>
              <a:rPr lang="en-US" altLang="en-US" b="1" dirty="0" smtClean="0">
                <a:solidFill>
                  <a:srgbClr val="0066FF"/>
                </a:solidFill>
              </a:rPr>
              <a:t> (R3-4)</a:t>
            </a:r>
          </a:p>
        </p:txBody>
      </p:sp>
      <p:sp>
        <p:nvSpPr>
          <p:cNvPr id="5" name="Rectangle 3"/>
          <p:cNvSpPr txBox="1">
            <a:spLocks noChangeArrowheads="1"/>
          </p:cNvSpPr>
          <p:nvPr/>
        </p:nvSpPr>
        <p:spPr bwMode="auto">
          <a:xfrm>
            <a:off x="304800" y="990600"/>
            <a:ext cx="8153400" cy="2286000"/>
          </a:xfrm>
          <a:prstGeom prst="rect">
            <a:avLst/>
          </a:prstGeom>
          <a:noFill/>
          <a:ln w="9525">
            <a:noFill/>
            <a:miter lim="800000"/>
            <a:headEnd/>
            <a:tailEnd/>
          </a:ln>
        </p:spPr>
        <p:txBody>
          <a:bodyPr/>
          <a:lstStyle/>
          <a:p>
            <a:pPr marL="342900" indent="-342900">
              <a:buFont typeface="Arial" panose="020B0604020202020204" pitchFamily="34" charset="0"/>
              <a:buChar char="•"/>
            </a:pPr>
            <a:r>
              <a:rPr lang="en-US" dirty="0" smtClean="0"/>
              <a:t>New </a:t>
            </a:r>
            <a:r>
              <a:rPr lang="en-US" dirty="0" err="1" smtClean="0"/>
              <a:t>MaxByteRate</a:t>
            </a:r>
            <a:r>
              <a:rPr lang="en-US" dirty="0" smtClean="0"/>
              <a:t> record for plugins to limit “output rate”</a:t>
            </a:r>
          </a:p>
          <a:p>
            <a:pPr marL="800100" lvl="1" indent="-342900">
              <a:buFont typeface="Arial" panose="020B0604020202020204" pitchFamily="34" charset="0"/>
              <a:buChar char="•"/>
            </a:pPr>
            <a:r>
              <a:rPr lang="en-US" sz="2000" dirty="0" smtClean="0"/>
              <a:t>For most plugins this limits the byte rate of the </a:t>
            </a:r>
            <a:r>
              <a:rPr lang="en-US" sz="2000" dirty="0" err="1" smtClean="0"/>
              <a:t>NDArrays</a:t>
            </a:r>
            <a:r>
              <a:rPr lang="en-US" sz="2000" dirty="0" smtClean="0"/>
              <a:t> passed to downstream plugins</a:t>
            </a:r>
          </a:p>
          <a:p>
            <a:pPr marL="800100" lvl="1" indent="-342900">
              <a:buFont typeface="Arial" panose="020B0604020202020204" pitchFamily="34" charset="0"/>
              <a:buChar char="•"/>
            </a:pPr>
            <a:r>
              <a:rPr lang="en-US" sz="2000" dirty="0" smtClean="0"/>
              <a:t>For </a:t>
            </a:r>
            <a:r>
              <a:rPr lang="en-US" sz="2000" dirty="0" err="1" smtClean="0"/>
              <a:t>NDPluginStdArrays</a:t>
            </a:r>
            <a:r>
              <a:rPr lang="en-US" sz="2000" dirty="0" smtClean="0"/>
              <a:t> it limits the byte rate of the data callbacks to waveform records, and hence to Channel Access clients</a:t>
            </a:r>
          </a:p>
          <a:p>
            <a:pPr marL="800100" lvl="1" indent="-342900">
              <a:buFont typeface="Arial" panose="020B0604020202020204" pitchFamily="34" charset="0"/>
              <a:buChar char="•"/>
            </a:pPr>
            <a:r>
              <a:rPr lang="en-US" sz="2000" dirty="0" smtClean="0"/>
              <a:t>For </a:t>
            </a:r>
            <a:r>
              <a:rPr lang="en-US" sz="2000" dirty="0" err="1" smtClean="0"/>
              <a:t>NDPluginPva</a:t>
            </a:r>
            <a:r>
              <a:rPr lang="en-US" sz="2000" dirty="0" smtClean="0"/>
              <a:t> </a:t>
            </a:r>
            <a:r>
              <a:rPr lang="en-US" sz="2000" dirty="0"/>
              <a:t>it limits the byte rate of the data </a:t>
            </a:r>
            <a:r>
              <a:rPr lang="en-US" sz="2000" dirty="0" smtClean="0"/>
              <a:t>callbacks to </a:t>
            </a:r>
            <a:r>
              <a:rPr lang="en-US" sz="2000" dirty="0" err="1" smtClean="0"/>
              <a:t>pvAccess</a:t>
            </a:r>
            <a:r>
              <a:rPr lang="en-US" sz="2000" dirty="0" smtClean="0"/>
              <a:t> clients</a:t>
            </a:r>
          </a:p>
          <a:p>
            <a:pPr marL="342900" indent="-342900">
              <a:buFont typeface="Arial" panose="020B0604020202020204" pitchFamily="34" charset="0"/>
              <a:buChar char="•"/>
            </a:pPr>
            <a:r>
              <a:rPr lang="en-US" dirty="0"/>
              <a:t>Optimization improvement when output arrays are </a:t>
            </a:r>
            <a:r>
              <a:rPr lang="en-US" dirty="0" smtClean="0"/>
              <a:t>sorted.</a:t>
            </a:r>
          </a:p>
          <a:p>
            <a:pPr marL="800100" lvl="1" indent="-342900">
              <a:buFont typeface="Arial" panose="020B0604020202020204" pitchFamily="34" charset="0"/>
              <a:buChar char="•"/>
            </a:pPr>
            <a:r>
              <a:rPr lang="en-US" sz="2000" dirty="0" smtClean="0"/>
              <a:t>Previously </a:t>
            </a:r>
            <a:r>
              <a:rPr lang="en-US" sz="2000" dirty="0"/>
              <a:t>it always put the array in the sort queue, even if the order of this array was OK. </a:t>
            </a:r>
            <a:endParaRPr lang="en-US" sz="2000" dirty="0" smtClean="0"/>
          </a:p>
          <a:p>
            <a:pPr marL="800100" lvl="1" indent="-342900">
              <a:buFont typeface="Arial" panose="020B0604020202020204" pitchFamily="34" charset="0"/>
              <a:buChar char="•"/>
            </a:pPr>
            <a:r>
              <a:rPr lang="en-US" sz="2000" dirty="0" smtClean="0"/>
              <a:t>Introduced </a:t>
            </a:r>
            <a:r>
              <a:rPr lang="en-US" sz="2000" dirty="0"/>
              <a:t>an unneeded latency because the sort task only runs periodically.</a:t>
            </a:r>
          </a:p>
          <a:p>
            <a:pPr marL="800100" lvl="1" indent="-342900">
              <a:buFont typeface="Arial" panose="020B0604020202020204" pitchFamily="34" charset="0"/>
              <a:buChar char="•"/>
            </a:pPr>
            <a:r>
              <a:rPr lang="en-US" sz="2000" dirty="0"/>
              <a:t>C</a:t>
            </a:r>
            <a:r>
              <a:rPr lang="en-US" sz="2000" dirty="0" smtClean="0"/>
              <a:t>aused </a:t>
            </a:r>
            <a:r>
              <a:rPr lang="en-US" sz="2000" dirty="0" err="1"/>
              <a:t>ImageJ</a:t>
            </a:r>
            <a:r>
              <a:rPr lang="en-US" sz="2000" dirty="0"/>
              <a:t> update rates to be slow, because </a:t>
            </a:r>
            <a:r>
              <a:rPr lang="en-US" sz="2000" dirty="0" smtClean="0"/>
              <a:t>it made PVA </a:t>
            </a:r>
            <a:r>
              <a:rPr lang="en-US" sz="2000" dirty="0"/>
              <a:t>output </a:t>
            </a:r>
            <a:r>
              <a:rPr lang="en-US" sz="2000" dirty="0" smtClean="0"/>
              <a:t>comes </a:t>
            </a:r>
            <a:r>
              <a:rPr lang="en-US" sz="2000" dirty="0"/>
              <a:t>in bursts, and some arrays </a:t>
            </a:r>
            <a:r>
              <a:rPr lang="en-US" sz="2000" dirty="0" smtClean="0"/>
              <a:t>were </a:t>
            </a:r>
            <a:r>
              <a:rPr lang="en-US" sz="2000" dirty="0"/>
              <a:t>dropped either in the </a:t>
            </a:r>
            <a:r>
              <a:rPr lang="en-US" sz="2000" dirty="0" err="1"/>
              <a:t>pvAccess</a:t>
            </a:r>
            <a:r>
              <a:rPr lang="en-US" sz="2000" dirty="0"/>
              <a:t> server or </a:t>
            </a:r>
            <a:r>
              <a:rPr lang="en-US" sz="2000" dirty="0" smtClean="0"/>
              <a:t>client. </a:t>
            </a:r>
          </a:p>
          <a:p>
            <a:pPr marL="800100" lvl="1" indent="-342900">
              <a:buFont typeface="Arial" panose="020B0604020202020204" pitchFamily="34" charset="0"/>
              <a:buChar char="•"/>
            </a:pPr>
            <a:r>
              <a:rPr lang="en-US" sz="2000" dirty="0" smtClean="0"/>
              <a:t>Now </a:t>
            </a:r>
            <a:r>
              <a:rPr lang="en-US" sz="2000" dirty="0"/>
              <a:t>if the array is in the correct order it is output immediately.</a:t>
            </a:r>
          </a:p>
          <a:p>
            <a:endParaRPr lang="en-US" dirty="0" smtClean="0"/>
          </a:p>
        </p:txBody>
      </p:sp>
    </p:spTree>
    <p:extLst>
      <p:ext uri="{BB962C8B-B14F-4D97-AF65-F5344CB8AC3E}">
        <p14:creationId xmlns:p14="http://schemas.microsoft.com/office/powerpoint/2010/main" val="84584986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09600" y="76200"/>
            <a:ext cx="7620000" cy="762000"/>
          </a:xfrm>
        </p:spPr>
        <p:txBody>
          <a:bodyPr/>
          <a:lstStyle/>
          <a:p>
            <a:r>
              <a:rPr lang="en-US" altLang="en-US" b="1" dirty="0" smtClean="0">
                <a:solidFill>
                  <a:srgbClr val="0066FF"/>
                </a:solidFill>
              </a:rPr>
              <a:t>Documentation Improvements (R3-5)</a:t>
            </a:r>
          </a:p>
        </p:txBody>
      </p:sp>
      <p:sp>
        <p:nvSpPr>
          <p:cNvPr id="5" name="Rectangle 3"/>
          <p:cNvSpPr txBox="1">
            <a:spLocks noChangeArrowheads="1"/>
          </p:cNvSpPr>
          <p:nvPr/>
        </p:nvSpPr>
        <p:spPr bwMode="auto">
          <a:xfrm>
            <a:off x="304800" y="685800"/>
            <a:ext cx="8153400" cy="6019800"/>
          </a:xfrm>
          <a:prstGeom prst="rect">
            <a:avLst/>
          </a:prstGeom>
          <a:noFill/>
          <a:ln w="9525">
            <a:noFill/>
            <a:miter lim="800000"/>
            <a:headEnd/>
            <a:tailEnd/>
          </a:ln>
        </p:spPr>
        <p:txBody>
          <a:bodyPr/>
          <a:lstStyle/>
          <a:p>
            <a:pPr marL="342900" indent="-342900">
              <a:buFont typeface="Arial" panose="020B0604020202020204" pitchFamily="34" charset="0"/>
              <a:buChar char="•"/>
            </a:pPr>
            <a:r>
              <a:rPr lang="en-US" dirty="0" smtClean="0"/>
              <a:t>Documentation was changed from manually edited HTML pages to </a:t>
            </a:r>
            <a:r>
              <a:rPr lang="en-US" dirty="0" err="1" smtClean="0"/>
              <a:t>reStructuredText</a:t>
            </a:r>
            <a:r>
              <a:rPr lang="en-US" dirty="0" smtClean="0"/>
              <a:t> (.</a:t>
            </a:r>
            <a:r>
              <a:rPr lang="en-US" dirty="0" err="1" smtClean="0"/>
              <a:t>rst</a:t>
            </a:r>
            <a:r>
              <a:rPr lang="en-US" dirty="0" smtClean="0"/>
              <a:t>) files processed with </a:t>
            </a:r>
            <a:r>
              <a:rPr lang="en-US" dirty="0" err="1" smtClean="0"/>
              <a:t>Spinx</a:t>
            </a:r>
            <a:r>
              <a:rPr lang="en-US" dirty="0" smtClean="0"/>
              <a:t>.</a:t>
            </a:r>
          </a:p>
          <a:p>
            <a:pPr marL="800100" lvl="1" indent="-342900">
              <a:buFont typeface="Arial" panose="020B0604020202020204" pitchFamily="34" charset="0"/>
              <a:buChar char="•"/>
            </a:pPr>
            <a:r>
              <a:rPr lang="en-US" sz="2000" dirty="0" smtClean="0"/>
              <a:t>Most tables are left in native HTML because .</a:t>
            </a:r>
            <a:r>
              <a:rPr lang="en-US" sz="2000" dirty="0" err="1" smtClean="0"/>
              <a:t>rst</a:t>
            </a:r>
            <a:r>
              <a:rPr lang="en-US" sz="2000" dirty="0" smtClean="0"/>
              <a:t> conversion is poor quality</a:t>
            </a:r>
          </a:p>
          <a:p>
            <a:pPr marL="342900" indent="-342900">
              <a:buFont typeface="Arial" panose="020B0604020202020204" pitchFamily="34" charset="0"/>
              <a:buChar char="•"/>
            </a:pPr>
            <a:r>
              <a:rPr lang="en-US" dirty="0" smtClean="0"/>
              <a:t>Server changed from </a:t>
            </a:r>
            <a:r>
              <a:rPr lang="en-US" dirty="0" smtClean="0">
                <a:solidFill>
                  <a:srgbClr val="0066FF"/>
                </a:solidFill>
              </a:rPr>
              <a:t>https://cars.uchicago.edu/software/epics/ </a:t>
            </a:r>
            <a:r>
              <a:rPr lang="en-US" dirty="0" smtClean="0"/>
              <a:t>to </a:t>
            </a:r>
            <a:r>
              <a:rPr lang="en-US" dirty="0" smtClean="0">
                <a:solidFill>
                  <a:srgbClr val="0066FF"/>
                </a:solidFill>
              </a:rPr>
              <a:t>areaDetector.github.io/</a:t>
            </a:r>
          </a:p>
          <a:p>
            <a:pPr marL="342900" indent="-342900">
              <a:buFont typeface="Arial" panose="020B0604020202020204" pitchFamily="34" charset="0"/>
              <a:buChar char="•"/>
            </a:pPr>
            <a:r>
              <a:rPr lang="en-US" dirty="0" smtClean="0"/>
              <a:t>Advantages:</a:t>
            </a:r>
          </a:p>
          <a:p>
            <a:pPr marL="800100" lvl="1" indent="-342900">
              <a:buFont typeface="Arial" panose="020B0604020202020204" pitchFamily="34" charset="0"/>
              <a:buChar char="•"/>
            </a:pPr>
            <a:r>
              <a:rPr lang="en-US" sz="2000" dirty="0" smtClean="0"/>
              <a:t>Easier to edit</a:t>
            </a:r>
          </a:p>
          <a:p>
            <a:pPr marL="800100" lvl="1" indent="-342900">
              <a:buFont typeface="Arial" panose="020B0604020202020204" pitchFamily="34" charset="0"/>
              <a:buChar char="•"/>
            </a:pPr>
            <a:r>
              <a:rPr lang="en-US" sz="2000" dirty="0" smtClean="0"/>
              <a:t>Nicer looking pages</a:t>
            </a:r>
          </a:p>
          <a:p>
            <a:pPr marL="342900" indent="-342900">
              <a:buFont typeface="Arial" panose="020B0604020202020204" pitchFamily="34" charset="0"/>
              <a:buChar char="•"/>
            </a:pPr>
            <a:r>
              <a:rPr lang="en-US" dirty="0" smtClean="0"/>
              <a:t>New Travis CI job at top-level </a:t>
            </a:r>
            <a:r>
              <a:rPr lang="en-US" dirty="0" err="1" smtClean="0"/>
              <a:t>areaDetector</a:t>
            </a:r>
            <a:r>
              <a:rPr lang="en-US" dirty="0" smtClean="0"/>
              <a:t> </a:t>
            </a:r>
          </a:p>
          <a:p>
            <a:pPr marL="800100" lvl="1" indent="-342900">
              <a:buFont typeface="Arial" panose="020B0604020202020204" pitchFamily="34" charset="0"/>
              <a:buChar char="•"/>
            </a:pPr>
            <a:r>
              <a:rPr lang="en-US" sz="2000" dirty="0"/>
              <a:t>R</a:t>
            </a:r>
            <a:r>
              <a:rPr lang="en-US" sz="2000" dirty="0" smtClean="0"/>
              <a:t>uns </a:t>
            </a:r>
            <a:r>
              <a:rPr lang="en-US" sz="2000" dirty="0" err="1" smtClean="0"/>
              <a:t>doxygen</a:t>
            </a:r>
            <a:r>
              <a:rPr lang="en-US" sz="2000" dirty="0" smtClean="0"/>
              <a:t> and sphinx to update the areaDetector.github.io files every time there is a push to the top-level </a:t>
            </a:r>
            <a:r>
              <a:rPr lang="en-US" sz="2000" dirty="0" err="1" smtClean="0"/>
              <a:t>areaDetector</a:t>
            </a:r>
            <a:r>
              <a:rPr lang="en-US" sz="2000" dirty="0" smtClean="0"/>
              <a:t> repository.</a:t>
            </a:r>
          </a:p>
          <a:p>
            <a:pPr marL="342900" indent="-342900">
              <a:buFont typeface="Arial" panose="020B0604020202020204" pitchFamily="34" charset="0"/>
              <a:buChar char="•"/>
            </a:pPr>
            <a:r>
              <a:rPr lang="en-US" dirty="0" smtClean="0"/>
              <a:t>Thanks to Stuart Wilkins from BNL who set up the process and converted all of the files in </a:t>
            </a:r>
            <a:r>
              <a:rPr lang="en-US" dirty="0" err="1" smtClean="0"/>
              <a:t>ADCore</a:t>
            </a:r>
            <a:r>
              <a:rPr lang="en-US" dirty="0" smtClean="0"/>
              <a:t>, </a:t>
            </a:r>
            <a:r>
              <a:rPr lang="en-US" dirty="0" err="1" smtClean="0"/>
              <a:t>ADProsilica</a:t>
            </a:r>
            <a:r>
              <a:rPr lang="en-US" dirty="0" smtClean="0"/>
              <a:t>, and </a:t>
            </a:r>
            <a:r>
              <a:rPr lang="en-US" dirty="0" err="1" smtClean="0"/>
              <a:t>ADFastCCD</a:t>
            </a:r>
            <a:r>
              <a:rPr lang="en-US" dirty="0" smtClean="0"/>
              <a:t>.</a:t>
            </a:r>
          </a:p>
          <a:p>
            <a:pPr marL="342900" indent="-342900">
              <a:buFont typeface="Arial" panose="020B0604020202020204" pitchFamily="34" charset="0"/>
              <a:buChar char="•"/>
            </a:pPr>
            <a:r>
              <a:rPr lang="en-US" dirty="0" smtClean="0"/>
              <a:t>Other detector repositories still need to be converted.  </a:t>
            </a:r>
          </a:p>
          <a:p>
            <a:pPr marL="800100" lvl="1" indent="-342900">
              <a:buFont typeface="Arial" panose="020B0604020202020204" pitchFamily="34" charset="0"/>
              <a:buChar char="•"/>
            </a:pPr>
            <a:r>
              <a:rPr lang="en-US" sz="2000" dirty="0" smtClean="0"/>
              <a:t>Use </a:t>
            </a:r>
            <a:r>
              <a:rPr lang="en-US" sz="2000" dirty="0" err="1" smtClean="0"/>
              <a:t>pandoc</a:t>
            </a:r>
            <a:r>
              <a:rPr lang="en-US" sz="2000" dirty="0" smtClean="0"/>
              <a:t> to convert .html to .</a:t>
            </a:r>
            <a:r>
              <a:rPr lang="en-US" sz="2000" dirty="0" err="1" smtClean="0"/>
              <a:t>rst</a:t>
            </a:r>
            <a:r>
              <a:rPr lang="en-US" sz="2000" dirty="0" smtClean="0"/>
              <a:t>.  Manual editing still required.</a:t>
            </a:r>
          </a:p>
        </p:txBody>
      </p:sp>
    </p:spTree>
    <p:extLst>
      <p:ext uri="{BB962C8B-B14F-4D97-AF65-F5344CB8AC3E}">
        <p14:creationId xmlns:p14="http://schemas.microsoft.com/office/powerpoint/2010/main" val="200643555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stretch>
            <a:fillRect/>
          </a:stretch>
        </p:blipFill>
        <p:spPr>
          <a:xfrm>
            <a:off x="228600" y="152400"/>
            <a:ext cx="8724497" cy="6460435"/>
          </a:xfrm>
          <a:prstGeom prst="rect">
            <a:avLst/>
          </a:prstGeom>
        </p:spPr>
      </p:pic>
    </p:spTree>
    <p:extLst>
      <p:ext uri="{BB962C8B-B14F-4D97-AF65-F5344CB8AC3E}">
        <p14:creationId xmlns:p14="http://schemas.microsoft.com/office/powerpoint/2010/main" val="13904418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body" idx="1"/>
          </p:nvPr>
        </p:nvSpPr>
        <p:spPr>
          <a:xfrm>
            <a:off x="457200" y="1219200"/>
            <a:ext cx="8229600" cy="4419600"/>
          </a:xfrm>
        </p:spPr>
        <p:txBody>
          <a:bodyPr/>
          <a:lstStyle/>
          <a:p>
            <a:pPr marL="228600" indent="-228600"/>
            <a:r>
              <a:rPr lang="en-US" altLang="en-US" sz="2800" dirty="0" smtClean="0"/>
              <a:t>Last update was TWG in June 2018</a:t>
            </a:r>
            <a:endParaRPr lang="en-US" altLang="en-US" sz="2400" dirty="0" smtClean="0"/>
          </a:p>
          <a:p>
            <a:pPr marL="228600" indent="-228600"/>
            <a:r>
              <a:rPr lang="en-US" altLang="en-US" sz="2800" dirty="0" err="1" smtClean="0"/>
              <a:t>ADCore</a:t>
            </a:r>
            <a:r>
              <a:rPr lang="en-US" altLang="en-US" sz="2800" dirty="0" smtClean="0"/>
              <a:t> releases since then: R3-4, R3-5</a:t>
            </a:r>
          </a:p>
          <a:p>
            <a:pPr marL="228600" indent="-228600"/>
            <a:r>
              <a:rPr lang="en-US" altLang="en-US" sz="2800" dirty="0" smtClean="0"/>
              <a:t>This talk: </a:t>
            </a:r>
          </a:p>
          <a:p>
            <a:pPr marL="628650" lvl="1" indent="-228600"/>
            <a:r>
              <a:rPr lang="en-US" altLang="en-US" sz="2400" dirty="0" smtClean="0"/>
              <a:t>New </a:t>
            </a:r>
            <a:r>
              <a:rPr lang="en-US" altLang="en-US" sz="2400" dirty="0"/>
              <a:t>d</a:t>
            </a:r>
            <a:r>
              <a:rPr lang="en-US" altLang="en-US" sz="2400" dirty="0" smtClean="0"/>
              <a:t>ata compression features</a:t>
            </a:r>
          </a:p>
          <a:p>
            <a:pPr marL="628650" lvl="1" indent="-228600"/>
            <a:r>
              <a:rPr lang="en-US" altLang="en-US" sz="2400" dirty="0" smtClean="0"/>
              <a:t>Demo of data compression</a:t>
            </a:r>
          </a:p>
          <a:p>
            <a:pPr marL="628650" lvl="1" indent="-228600"/>
            <a:r>
              <a:rPr lang="en-US" altLang="en-US" sz="2400" dirty="0"/>
              <a:t>Other </a:t>
            </a:r>
            <a:r>
              <a:rPr lang="en-US" altLang="en-US" sz="2400" dirty="0" smtClean="0"/>
              <a:t>major </a:t>
            </a:r>
            <a:r>
              <a:rPr lang="en-US" altLang="en-US" sz="2400" dirty="0"/>
              <a:t>features from these releases</a:t>
            </a:r>
          </a:p>
          <a:p>
            <a:pPr marL="0" indent="0">
              <a:buNone/>
            </a:pPr>
            <a:endParaRPr lang="en-US" altLang="en-US" sz="2800" dirty="0" smtClean="0"/>
          </a:p>
          <a:p>
            <a:pPr marL="228600" indent="-228600"/>
            <a:r>
              <a:rPr lang="en-US" altLang="en-US" sz="2800" dirty="0" smtClean="0"/>
              <a:t>Second talk: Enhanced </a:t>
            </a:r>
            <a:r>
              <a:rPr lang="en-US" altLang="en-US" sz="2800" dirty="0"/>
              <a:t>S</a:t>
            </a:r>
            <a:r>
              <a:rPr lang="en-US" altLang="en-US" sz="2800" dirty="0" smtClean="0"/>
              <a:t>upport for </a:t>
            </a:r>
            <a:r>
              <a:rPr lang="en-US" altLang="en-US" sz="2800" dirty="0" err="1" smtClean="0"/>
              <a:t>GenICam</a:t>
            </a:r>
            <a:r>
              <a:rPr lang="en-US" altLang="en-US" sz="2800" dirty="0" smtClean="0"/>
              <a:t> Cameras and Detectors</a:t>
            </a:r>
            <a:endParaRPr lang="en-US" altLang="en-US" sz="2800" dirty="0"/>
          </a:p>
          <a:p>
            <a:pPr marL="228600" indent="-228600"/>
            <a:endParaRPr lang="en-US" altLang="en-US" sz="2800" dirty="0" smtClean="0"/>
          </a:p>
        </p:txBody>
      </p:sp>
      <p:sp>
        <p:nvSpPr>
          <p:cNvPr id="3075" name="Rectangle 3"/>
          <p:cNvSpPr>
            <a:spLocks noGrp="1" noChangeArrowheads="1"/>
          </p:cNvSpPr>
          <p:nvPr>
            <p:ph type="title"/>
          </p:nvPr>
        </p:nvSpPr>
        <p:spPr>
          <a:xfrm>
            <a:off x="685800" y="152400"/>
            <a:ext cx="7772400" cy="1143000"/>
          </a:xfrm>
        </p:spPr>
        <p:txBody>
          <a:bodyPr/>
          <a:lstStyle/>
          <a:p>
            <a:r>
              <a:rPr lang="en-US" altLang="en-US" sz="4000" b="1" dirty="0" smtClean="0">
                <a:solidFill>
                  <a:srgbClr val="0066FF"/>
                </a:solidFill>
              </a:rPr>
              <a:t>Outline</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stretch>
            <a:fillRect/>
          </a:stretch>
        </p:blipFill>
        <p:spPr>
          <a:xfrm>
            <a:off x="2057400" y="228600"/>
            <a:ext cx="4716985" cy="6400800"/>
          </a:xfrm>
          <a:prstGeom prst="rect">
            <a:avLst/>
          </a:prstGeom>
        </p:spPr>
      </p:pic>
    </p:spTree>
    <p:extLst>
      <p:ext uri="{BB962C8B-B14F-4D97-AF65-F5344CB8AC3E}">
        <p14:creationId xmlns:p14="http://schemas.microsoft.com/office/powerpoint/2010/main" val="179767764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09600" y="76200"/>
            <a:ext cx="7620000" cy="762000"/>
          </a:xfrm>
        </p:spPr>
        <p:txBody>
          <a:bodyPr/>
          <a:lstStyle/>
          <a:p>
            <a:r>
              <a:rPr lang="en-US" altLang="en-US" sz="3200" b="1" dirty="0" err="1" smtClean="0">
                <a:solidFill>
                  <a:srgbClr val="0066FF"/>
                </a:solidFill>
              </a:rPr>
              <a:t>NDPluginAttribute</a:t>
            </a:r>
            <a:r>
              <a:rPr lang="en-US" altLang="en-US" sz="3200" b="1" dirty="0" smtClean="0">
                <a:solidFill>
                  <a:srgbClr val="0066FF"/>
                </a:solidFill>
              </a:rPr>
              <a:t> Time Series (R3-5)</a:t>
            </a:r>
          </a:p>
        </p:txBody>
      </p:sp>
      <p:sp>
        <p:nvSpPr>
          <p:cNvPr id="5" name="Rectangle 3"/>
          <p:cNvSpPr txBox="1">
            <a:spLocks noChangeArrowheads="1"/>
          </p:cNvSpPr>
          <p:nvPr/>
        </p:nvSpPr>
        <p:spPr bwMode="auto">
          <a:xfrm>
            <a:off x="304800" y="990600"/>
            <a:ext cx="8153400" cy="2286000"/>
          </a:xfrm>
          <a:prstGeom prst="rect">
            <a:avLst/>
          </a:prstGeom>
          <a:noFill/>
          <a:ln w="9525">
            <a:noFill/>
            <a:miter lim="800000"/>
            <a:headEnd/>
            <a:tailEnd/>
          </a:ln>
        </p:spPr>
        <p:txBody>
          <a:bodyPr/>
          <a:lstStyle/>
          <a:p>
            <a:pPr marL="342900" indent="-342900">
              <a:buFont typeface="Arial" panose="020B0604020202020204" pitchFamily="34" charset="0"/>
              <a:buChar char="•"/>
            </a:pPr>
            <a:r>
              <a:rPr lang="en-US" dirty="0" smtClean="0"/>
              <a:t>Previously </a:t>
            </a:r>
            <a:r>
              <a:rPr lang="en-US" dirty="0" err="1" smtClean="0"/>
              <a:t>NDPluginAttribute</a:t>
            </a:r>
            <a:r>
              <a:rPr lang="en-US" dirty="0" smtClean="0"/>
              <a:t> time series code was internal</a:t>
            </a:r>
          </a:p>
          <a:p>
            <a:pPr marL="342900" indent="-342900">
              <a:buFont typeface="Arial" panose="020B0604020202020204" pitchFamily="34" charset="0"/>
              <a:buChar char="•"/>
            </a:pPr>
            <a:r>
              <a:rPr lang="en-US" dirty="0" smtClean="0"/>
              <a:t>Changed so that it now uses </a:t>
            </a:r>
            <a:r>
              <a:rPr lang="en-US" dirty="0" err="1" smtClean="0"/>
              <a:t>NDPluginTimeSeries</a:t>
            </a:r>
            <a:r>
              <a:rPr lang="en-US" dirty="0" smtClean="0"/>
              <a:t>, same change that was made to </a:t>
            </a:r>
            <a:r>
              <a:rPr lang="en-US" dirty="0" err="1" smtClean="0"/>
              <a:t>NDPluginStats</a:t>
            </a:r>
            <a:r>
              <a:rPr lang="en-US" dirty="0" smtClean="0"/>
              <a:t> in R3-5</a:t>
            </a:r>
          </a:p>
          <a:p>
            <a:pPr marL="342900" indent="-342900">
              <a:buFont typeface="Arial" panose="020B0604020202020204" pitchFamily="34" charset="0"/>
              <a:buChar char="•"/>
            </a:pPr>
            <a:r>
              <a:rPr lang="en-US" dirty="0" smtClean="0"/>
              <a:t>Fewer lines of code, and adds Circular Buffer mode</a:t>
            </a:r>
          </a:p>
          <a:p>
            <a:pPr marL="342900" indent="-342900">
              <a:buFont typeface="Arial" panose="020B0604020202020204" pitchFamily="34" charset="0"/>
              <a:buChar char="•"/>
            </a:pPr>
            <a:r>
              <a:rPr lang="en-US" dirty="0" smtClean="0"/>
              <a:t>The time-series waveform PVs are the same</a:t>
            </a:r>
          </a:p>
          <a:p>
            <a:pPr marL="342900" indent="-342900">
              <a:buFont typeface="Arial" panose="020B0604020202020204" pitchFamily="34" charset="0"/>
              <a:buChar char="•"/>
            </a:pPr>
            <a:r>
              <a:rPr lang="en-US" dirty="0" smtClean="0"/>
              <a:t>The PVs to control the time-series (start/stop, # of points) have changed, so clients may need modifications</a:t>
            </a:r>
            <a:endParaRPr lang="en-US" dirty="0"/>
          </a:p>
        </p:txBody>
      </p:sp>
    </p:spTree>
    <p:extLst>
      <p:ext uri="{BB962C8B-B14F-4D97-AF65-F5344CB8AC3E}">
        <p14:creationId xmlns:p14="http://schemas.microsoft.com/office/powerpoint/2010/main" val="185277471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09600" y="76200"/>
            <a:ext cx="7620000" cy="457200"/>
          </a:xfrm>
        </p:spPr>
        <p:txBody>
          <a:bodyPr/>
          <a:lstStyle/>
          <a:p>
            <a:r>
              <a:rPr lang="en-US" altLang="en-US" sz="3200" b="1" dirty="0" err="1" smtClean="0">
                <a:solidFill>
                  <a:srgbClr val="0066FF"/>
                </a:solidFill>
              </a:rPr>
              <a:t>NDPluginAttribute</a:t>
            </a:r>
            <a:r>
              <a:rPr lang="en-US" altLang="en-US" sz="3200" b="1" dirty="0" smtClean="0">
                <a:solidFill>
                  <a:srgbClr val="0066FF"/>
                </a:solidFill>
              </a:rPr>
              <a:t> Time Series (R3-5)</a:t>
            </a:r>
          </a:p>
        </p:txBody>
      </p:sp>
      <p:pic>
        <p:nvPicPr>
          <p:cNvPr id="1026" name="Picture 2" descr="NDPluginAttribute.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20894" y="685800"/>
            <a:ext cx="3597411" cy="2926080"/>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p:cNvPicPr>
            <a:picLocks noChangeAspect="1"/>
          </p:cNvPicPr>
          <p:nvPr/>
        </p:nvPicPr>
        <p:blipFill>
          <a:blip r:embed="rId4"/>
          <a:stretch>
            <a:fillRect/>
          </a:stretch>
        </p:blipFill>
        <p:spPr>
          <a:xfrm>
            <a:off x="230409" y="3703320"/>
            <a:ext cx="4874991" cy="2468880"/>
          </a:xfrm>
          <a:prstGeom prst="rect">
            <a:avLst/>
          </a:prstGeom>
        </p:spPr>
      </p:pic>
      <p:pic>
        <p:nvPicPr>
          <p:cNvPr id="6" name="Picture 5"/>
          <p:cNvPicPr>
            <a:picLocks noChangeAspect="1"/>
          </p:cNvPicPr>
          <p:nvPr/>
        </p:nvPicPr>
        <p:blipFill>
          <a:blip r:embed="rId5"/>
          <a:stretch>
            <a:fillRect/>
          </a:stretch>
        </p:blipFill>
        <p:spPr>
          <a:xfrm>
            <a:off x="5257800" y="3672840"/>
            <a:ext cx="3491492" cy="3108960"/>
          </a:xfrm>
          <a:prstGeom prst="rect">
            <a:avLst/>
          </a:prstGeom>
        </p:spPr>
      </p:pic>
    </p:spTree>
    <p:extLst>
      <p:ext uri="{BB962C8B-B14F-4D97-AF65-F5344CB8AC3E}">
        <p14:creationId xmlns:p14="http://schemas.microsoft.com/office/powerpoint/2010/main" val="26198710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body" idx="1"/>
          </p:nvPr>
        </p:nvSpPr>
        <p:spPr>
          <a:xfrm>
            <a:off x="457200" y="1219200"/>
            <a:ext cx="8229600" cy="4419600"/>
          </a:xfrm>
        </p:spPr>
        <p:txBody>
          <a:bodyPr/>
          <a:lstStyle/>
          <a:p>
            <a:pPr marL="228600" indent="-228600"/>
            <a:r>
              <a:rPr lang="en-US" altLang="en-US" dirty="0" smtClean="0"/>
              <a:t>We are already in the era of “big data” with existing detectors. </a:t>
            </a:r>
            <a:r>
              <a:rPr lang="en-US" altLang="en-US" dirty="0" err="1" smtClean="0"/>
              <a:t>Eiger</a:t>
            </a:r>
            <a:r>
              <a:rPr lang="en-US" altLang="en-US" dirty="0" smtClean="0"/>
              <a:t>, Pilatus, Lambda, PCO, FLIR/Point Grey, </a:t>
            </a:r>
            <a:r>
              <a:rPr lang="en-US" altLang="en-US" dirty="0" err="1" smtClean="0"/>
              <a:t>Xspress</a:t>
            </a:r>
            <a:r>
              <a:rPr lang="en-US" altLang="en-US" dirty="0" smtClean="0"/>
              <a:t> 3, etc. </a:t>
            </a:r>
          </a:p>
          <a:p>
            <a:pPr marL="628650" lvl="1" indent="-228600"/>
            <a:r>
              <a:rPr lang="en-US" altLang="en-US" dirty="0"/>
              <a:t>C</a:t>
            </a:r>
            <a:r>
              <a:rPr lang="en-US" altLang="en-US" dirty="0" smtClean="0"/>
              <a:t>an all produce data faster than most disk systems can handle</a:t>
            </a:r>
          </a:p>
          <a:p>
            <a:pPr marL="628650" lvl="1" indent="-228600"/>
            <a:r>
              <a:rPr lang="en-US" altLang="en-US" dirty="0" smtClean="0"/>
              <a:t>All exceed 1 </a:t>
            </a:r>
            <a:r>
              <a:rPr lang="en-US" altLang="en-US" dirty="0" err="1" smtClean="0"/>
              <a:t>Gbit</a:t>
            </a:r>
            <a:r>
              <a:rPr lang="en-US" altLang="en-US" dirty="0" smtClean="0"/>
              <a:t> network capacity, and some exceed 10 </a:t>
            </a:r>
            <a:r>
              <a:rPr lang="en-US" altLang="en-US" dirty="0" err="1" smtClean="0"/>
              <a:t>Gbit</a:t>
            </a:r>
            <a:r>
              <a:rPr lang="en-US" altLang="en-US" dirty="0" smtClean="0"/>
              <a:t>.</a:t>
            </a:r>
          </a:p>
          <a:p>
            <a:pPr marL="628650" lvl="1" indent="-228600"/>
            <a:r>
              <a:rPr lang="en-US" altLang="en-US" dirty="0" smtClean="0"/>
              <a:t>Rapidly fill up disks</a:t>
            </a:r>
          </a:p>
          <a:p>
            <a:pPr marL="228600" indent="-228600"/>
            <a:r>
              <a:rPr lang="en-US" altLang="en-US" dirty="0" smtClean="0"/>
              <a:t>Will become a more serious issue with the APS-U </a:t>
            </a:r>
          </a:p>
          <a:p>
            <a:pPr marL="628650" lvl="1" indent="-228600"/>
            <a:r>
              <a:rPr lang="en-US" altLang="en-US" dirty="0" smtClean="0"/>
              <a:t>Increased count rates will allow existing detectors to run at their maximum speed</a:t>
            </a:r>
          </a:p>
          <a:p>
            <a:pPr marL="628650" lvl="1" indent="-228600"/>
            <a:r>
              <a:rPr lang="en-US" altLang="en-US" dirty="0" smtClean="0"/>
              <a:t>New generations of even faster detectors will be coming</a:t>
            </a:r>
            <a:endParaRPr lang="en-US" altLang="en-US" dirty="0"/>
          </a:p>
          <a:p>
            <a:pPr marL="228600" indent="-228600"/>
            <a:r>
              <a:rPr lang="en-US" altLang="en-US" dirty="0"/>
              <a:t>Data compression can help with these </a:t>
            </a:r>
            <a:r>
              <a:rPr lang="en-US" altLang="en-US" dirty="0" smtClean="0"/>
              <a:t>issues</a:t>
            </a:r>
          </a:p>
          <a:p>
            <a:pPr marL="628650" lvl="1" indent="-228600"/>
            <a:r>
              <a:rPr lang="en-US" altLang="en-US" dirty="0" smtClean="0"/>
              <a:t>Must be fast and easy to use</a:t>
            </a:r>
          </a:p>
        </p:txBody>
      </p:sp>
      <p:sp>
        <p:nvSpPr>
          <p:cNvPr id="3075" name="Rectangle 3"/>
          <p:cNvSpPr>
            <a:spLocks noGrp="1" noChangeArrowheads="1"/>
          </p:cNvSpPr>
          <p:nvPr>
            <p:ph type="title"/>
          </p:nvPr>
        </p:nvSpPr>
        <p:spPr>
          <a:xfrm>
            <a:off x="685800" y="152400"/>
            <a:ext cx="7772400" cy="1143000"/>
          </a:xfrm>
        </p:spPr>
        <p:txBody>
          <a:bodyPr/>
          <a:lstStyle/>
          <a:p>
            <a:r>
              <a:rPr lang="en-US" altLang="en-US" sz="4000" b="1" dirty="0" smtClean="0">
                <a:solidFill>
                  <a:srgbClr val="0066FF"/>
                </a:solidFill>
              </a:rPr>
              <a:t>Data Compression Motivation</a:t>
            </a:r>
          </a:p>
        </p:txBody>
      </p:sp>
    </p:spTree>
    <p:extLst>
      <p:ext uri="{BB962C8B-B14F-4D97-AF65-F5344CB8AC3E}">
        <p14:creationId xmlns:p14="http://schemas.microsoft.com/office/powerpoint/2010/main" val="18714702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52400" y="152400"/>
            <a:ext cx="8839200" cy="533400"/>
          </a:xfrm>
        </p:spPr>
        <p:txBody>
          <a:bodyPr/>
          <a:lstStyle/>
          <a:p>
            <a:r>
              <a:rPr lang="en-US" altLang="en-US" sz="2800" b="1" dirty="0" smtClean="0">
                <a:solidFill>
                  <a:srgbClr val="0066FF"/>
                </a:solidFill>
              </a:rPr>
              <a:t>Support for Compressed </a:t>
            </a:r>
            <a:r>
              <a:rPr lang="en-US" altLang="en-US" sz="2800" b="1" dirty="0" err="1" smtClean="0">
                <a:solidFill>
                  <a:srgbClr val="0066FF"/>
                </a:solidFill>
              </a:rPr>
              <a:t>NDArrays</a:t>
            </a:r>
            <a:r>
              <a:rPr lang="en-US" altLang="en-US" sz="2800" b="1" dirty="0" smtClean="0">
                <a:solidFill>
                  <a:srgbClr val="0066FF"/>
                </a:solidFill>
              </a:rPr>
              <a:t> and </a:t>
            </a:r>
            <a:r>
              <a:rPr lang="en-US" altLang="en-US" sz="2800" b="1" dirty="0" err="1" smtClean="0">
                <a:solidFill>
                  <a:srgbClr val="0066FF"/>
                </a:solidFill>
              </a:rPr>
              <a:t>NTNDArrays</a:t>
            </a:r>
            <a:endParaRPr lang="en-US" altLang="en-US" sz="2800" b="1" dirty="0" smtClean="0">
              <a:solidFill>
                <a:srgbClr val="0066FF"/>
              </a:solidFill>
            </a:endParaRPr>
          </a:p>
        </p:txBody>
      </p:sp>
      <p:sp>
        <p:nvSpPr>
          <p:cNvPr id="5" name="Rectangle 3"/>
          <p:cNvSpPr txBox="1">
            <a:spLocks noChangeArrowheads="1"/>
          </p:cNvSpPr>
          <p:nvPr/>
        </p:nvSpPr>
        <p:spPr bwMode="auto">
          <a:xfrm>
            <a:off x="152400" y="762000"/>
            <a:ext cx="8991600" cy="5486400"/>
          </a:xfrm>
          <a:prstGeom prst="rect">
            <a:avLst/>
          </a:prstGeom>
          <a:noFill/>
          <a:ln w="9525">
            <a:noFill/>
            <a:miter lim="800000"/>
            <a:headEnd/>
            <a:tailEnd/>
          </a:ln>
        </p:spPr>
        <p:txBody>
          <a:bodyPr/>
          <a:lstStyle/>
          <a:p>
            <a:pPr marL="342900" indent="-342900">
              <a:buFont typeface="Arial" panose="020B0604020202020204" pitchFamily="34" charset="0"/>
              <a:buChar char="•"/>
            </a:pPr>
            <a:r>
              <a:rPr lang="en-US" dirty="0" err="1" smtClean="0"/>
              <a:t>NDArray</a:t>
            </a:r>
            <a:r>
              <a:rPr lang="en-US" dirty="0" smtClean="0"/>
              <a:t> has 2 new fields to support compression</a:t>
            </a:r>
          </a:p>
          <a:p>
            <a:pPr marL="342900" indent="-342900">
              <a:buFont typeface="Arial" panose="020B0604020202020204" pitchFamily="34" charset="0"/>
              <a:buChar char="•"/>
            </a:pPr>
            <a:r>
              <a:rPr lang="en-US" dirty="0" smtClean="0"/>
              <a:t>.codec field (</a:t>
            </a:r>
            <a:r>
              <a:rPr lang="en-US" dirty="0" err="1" smtClean="0"/>
              <a:t>struct</a:t>
            </a:r>
            <a:r>
              <a:rPr lang="en-US" dirty="0" smtClean="0"/>
              <a:t> </a:t>
            </a:r>
            <a:r>
              <a:rPr lang="en-US" dirty="0" err="1" smtClean="0"/>
              <a:t>Codec_t</a:t>
            </a:r>
            <a:r>
              <a:rPr lang="en-US" dirty="0" smtClean="0"/>
              <a:t>) to describe the compressor</a:t>
            </a:r>
          </a:p>
          <a:p>
            <a:pPr lvl="1"/>
            <a:endParaRPr lang="en-US" sz="1600" dirty="0" smtClean="0">
              <a:latin typeface="Courier10 BT" panose="02070509030505020404" pitchFamily="49" charset="0"/>
            </a:endParaRPr>
          </a:p>
          <a:p>
            <a:pPr lvl="1"/>
            <a:r>
              <a:rPr lang="en-US" sz="1600" dirty="0" err="1" smtClean="0">
                <a:latin typeface="Courier10 BT" panose="02070509030505020404" pitchFamily="49" charset="0"/>
              </a:rPr>
              <a:t>typedef</a:t>
            </a:r>
            <a:r>
              <a:rPr lang="en-US" sz="1600" dirty="0" smtClean="0">
                <a:latin typeface="Courier10 BT" panose="02070509030505020404" pitchFamily="49" charset="0"/>
              </a:rPr>
              <a:t> </a:t>
            </a:r>
            <a:r>
              <a:rPr lang="en-US" sz="1600" dirty="0" err="1" smtClean="0">
                <a:latin typeface="Courier10 BT" panose="02070509030505020404" pitchFamily="49" charset="0"/>
              </a:rPr>
              <a:t>enum</a:t>
            </a:r>
            <a:r>
              <a:rPr lang="en-US" sz="1600" dirty="0" smtClean="0">
                <a:latin typeface="Courier10 BT" panose="02070509030505020404" pitchFamily="49" charset="0"/>
              </a:rPr>
              <a:t> {</a:t>
            </a:r>
          </a:p>
          <a:p>
            <a:pPr lvl="1"/>
            <a:r>
              <a:rPr lang="en-US" sz="1600" dirty="0" smtClean="0">
                <a:latin typeface="Courier10 BT" panose="02070509030505020404" pitchFamily="49" charset="0"/>
              </a:rPr>
              <a:t>  NDCODEC_NONE,</a:t>
            </a:r>
          </a:p>
          <a:p>
            <a:pPr lvl="1"/>
            <a:r>
              <a:rPr lang="en-US" sz="1600" dirty="0" smtClean="0">
                <a:latin typeface="Courier10 BT" panose="02070509030505020404" pitchFamily="49" charset="0"/>
              </a:rPr>
              <a:t>  NDCODEC_JPEG,</a:t>
            </a:r>
          </a:p>
          <a:p>
            <a:pPr lvl="1"/>
            <a:r>
              <a:rPr lang="en-US" sz="1600" dirty="0" smtClean="0">
                <a:latin typeface="Courier10 BT" panose="02070509030505020404" pitchFamily="49" charset="0"/>
              </a:rPr>
              <a:t>  NDCODEC_BLOSC,</a:t>
            </a:r>
          </a:p>
          <a:p>
            <a:pPr lvl="1"/>
            <a:r>
              <a:rPr lang="en-US" sz="1600" dirty="0" smtClean="0">
                <a:latin typeface="Courier10 BT" panose="02070509030505020404" pitchFamily="49" charset="0"/>
              </a:rPr>
              <a:t>  NDCODEC_LZ4,</a:t>
            </a:r>
          </a:p>
          <a:p>
            <a:pPr lvl="1"/>
            <a:r>
              <a:rPr lang="en-US" sz="1600" dirty="0" smtClean="0">
                <a:latin typeface="Courier10 BT" panose="02070509030505020404" pitchFamily="49" charset="0"/>
              </a:rPr>
              <a:t>  NDCODEC_BSLZ4</a:t>
            </a:r>
          </a:p>
          <a:p>
            <a:pPr lvl="1"/>
            <a:r>
              <a:rPr lang="en-US" sz="1600" dirty="0" smtClean="0">
                <a:latin typeface="Courier10 BT" panose="02070509030505020404" pitchFamily="49" charset="0"/>
              </a:rPr>
              <a:t>} </a:t>
            </a:r>
            <a:r>
              <a:rPr lang="en-US" sz="1600" dirty="0" err="1" smtClean="0">
                <a:latin typeface="Courier10 BT" panose="02070509030505020404" pitchFamily="49" charset="0"/>
              </a:rPr>
              <a:t>NDCodecCompressor_t</a:t>
            </a:r>
            <a:r>
              <a:rPr lang="en-US" sz="1600" dirty="0" smtClean="0">
                <a:latin typeface="Courier10 BT" panose="02070509030505020404" pitchFamily="49" charset="0"/>
              </a:rPr>
              <a:t>;</a:t>
            </a:r>
          </a:p>
          <a:p>
            <a:pPr lvl="1"/>
            <a:endParaRPr lang="en-US" sz="1600" dirty="0" smtClean="0">
              <a:latin typeface="Courier10 BT" panose="02070509030505020404" pitchFamily="49" charset="0"/>
            </a:endParaRPr>
          </a:p>
          <a:p>
            <a:pPr lvl="1"/>
            <a:r>
              <a:rPr lang="en-US" sz="1600" dirty="0" err="1" smtClean="0">
                <a:latin typeface="Courier10 BT" panose="02070509030505020404" pitchFamily="49" charset="0"/>
              </a:rPr>
              <a:t>typedef</a:t>
            </a:r>
            <a:r>
              <a:rPr lang="en-US" sz="1600" dirty="0" smtClean="0">
                <a:latin typeface="Courier10 BT" panose="02070509030505020404" pitchFamily="49" charset="0"/>
              </a:rPr>
              <a:t> </a:t>
            </a:r>
            <a:r>
              <a:rPr lang="en-US" sz="1600" dirty="0" err="1" smtClean="0">
                <a:latin typeface="Courier10 BT" panose="02070509030505020404" pitchFamily="49" charset="0"/>
              </a:rPr>
              <a:t>struct</a:t>
            </a:r>
            <a:r>
              <a:rPr lang="en-US" sz="1600" dirty="0" smtClean="0">
                <a:latin typeface="Courier10 BT" panose="02070509030505020404" pitchFamily="49" charset="0"/>
              </a:rPr>
              <a:t> </a:t>
            </a:r>
            <a:r>
              <a:rPr lang="en-US" sz="1600" dirty="0" err="1" smtClean="0">
                <a:latin typeface="Courier10 BT" panose="02070509030505020404" pitchFamily="49" charset="0"/>
              </a:rPr>
              <a:t>Codec_t</a:t>
            </a:r>
            <a:r>
              <a:rPr lang="en-US" sz="1600" dirty="0" smtClean="0">
                <a:latin typeface="Courier10 BT" panose="02070509030505020404" pitchFamily="49" charset="0"/>
              </a:rPr>
              <a:t> {</a:t>
            </a:r>
          </a:p>
          <a:p>
            <a:pPr lvl="1"/>
            <a:r>
              <a:rPr lang="en-US" sz="1600" dirty="0" smtClean="0">
                <a:latin typeface="Courier10 BT" panose="02070509030505020404" pitchFamily="49" charset="0"/>
              </a:rPr>
              <a:t>  </a:t>
            </a:r>
            <a:r>
              <a:rPr lang="en-US" sz="1600" dirty="0" err="1" smtClean="0">
                <a:latin typeface="Courier10 BT" panose="02070509030505020404" pitchFamily="49" charset="0"/>
              </a:rPr>
              <a:t>std</a:t>
            </a:r>
            <a:r>
              <a:rPr lang="en-US" sz="1600" dirty="0" smtClean="0">
                <a:latin typeface="Courier10 BT" panose="02070509030505020404" pitchFamily="49" charset="0"/>
              </a:rPr>
              <a:t>::string name;       /**&lt; Name of the codec */</a:t>
            </a:r>
          </a:p>
          <a:p>
            <a:pPr lvl="1"/>
            <a:r>
              <a:rPr lang="en-US" sz="1600" dirty="0" smtClean="0">
                <a:latin typeface="Courier10 BT" panose="02070509030505020404" pitchFamily="49" charset="0"/>
              </a:rPr>
              <a:t>  </a:t>
            </a:r>
            <a:r>
              <a:rPr lang="en-US" sz="1600" dirty="0" err="1" smtClean="0">
                <a:latin typeface="Courier10 BT" panose="02070509030505020404" pitchFamily="49" charset="0"/>
              </a:rPr>
              <a:t>int</a:t>
            </a:r>
            <a:r>
              <a:rPr lang="en-US" sz="1600" dirty="0" smtClean="0">
                <a:latin typeface="Courier10 BT" panose="02070509030505020404" pitchFamily="49" charset="0"/>
              </a:rPr>
              <a:t>         level;      /**&lt; Compression level. */</a:t>
            </a:r>
          </a:p>
          <a:p>
            <a:pPr lvl="1"/>
            <a:r>
              <a:rPr lang="en-US" sz="1600" dirty="0" smtClean="0">
                <a:latin typeface="Courier10 BT" panose="02070509030505020404" pitchFamily="49" charset="0"/>
              </a:rPr>
              <a:t>  </a:t>
            </a:r>
            <a:r>
              <a:rPr lang="en-US" sz="1600" dirty="0" err="1" smtClean="0">
                <a:latin typeface="Courier10 BT" panose="02070509030505020404" pitchFamily="49" charset="0"/>
              </a:rPr>
              <a:t>int</a:t>
            </a:r>
            <a:r>
              <a:rPr lang="en-US" sz="1600" dirty="0" smtClean="0">
                <a:latin typeface="Courier10 BT" panose="02070509030505020404" pitchFamily="49" charset="0"/>
              </a:rPr>
              <a:t>         shuffle;    /**&lt; Shuffle type. */</a:t>
            </a:r>
          </a:p>
          <a:p>
            <a:pPr lvl="1"/>
            <a:r>
              <a:rPr lang="en-US" sz="1600" dirty="0" smtClean="0">
                <a:latin typeface="Courier10 BT" panose="02070509030505020404" pitchFamily="49" charset="0"/>
              </a:rPr>
              <a:t>  </a:t>
            </a:r>
            <a:r>
              <a:rPr lang="en-US" sz="1600" dirty="0" err="1" smtClean="0">
                <a:latin typeface="Courier10 BT" panose="02070509030505020404" pitchFamily="49" charset="0"/>
              </a:rPr>
              <a:t>int</a:t>
            </a:r>
            <a:r>
              <a:rPr lang="en-US" sz="1600" dirty="0" smtClean="0">
                <a:latin typeface="Courier10 BT" panose="02070509030505020404" pitchFamily="49" charset="0"/>
              </a:rPr>
              <a:t>         compressor; /**&lt; Compressor type */</a:t>
            </a:r>
          </a:p>
          <a:p>
            <a:pPr lvl="1"/>
            <a:endParaRPr lang="en-US" sz="1600" dirty="0" smtClean="0">
              <a:latin typeface="Courier10 BT" panose="02070509030505020404" pitchFamily="49" charset="0"/>
            </a:endParaRPr>
          </a:p>
          <a:p>
            <a:pPr marL="342900" indent="-342900">
              <a:buFont typeface="Arial" panose="020B0604020202020204" pitchFamily="34" charset="0"/>
              <a:buChar char="•"/>
            </a:pPr>
            <a:r>
              <a:rPr lang="en-US" dirty="0"/>
              <a:t>.</a:t>
            </a:r>
            <a:r>
              <a:rPr lang="en-US" dirty="0" err="1"/>
              <a:t>compressedSize</a:t>
            </a:r>
            <a:r>
              <a:rPr lang="en-US" dirty="0"/>
              <a:t> (</a:t>
            </a:r>
            <a:r>
              <a:rPr lang="en-US" dirty="0" err="1"/>
              <a:t>size_t</a:t>
            </a:r>
            <a:r>
              <a:rPr lang="en-US" dirty="0"/>
              <a:t>) field with compressed size if codec.name is not empty.</a:t>
            </a:r>
          </a:p>
          <a:p>
            <a:pPr marL="342900" indent="-342900">
              <a:buFont typeface="Arial" panose="020B0604020202020204" pitchFamily="34" charset="0"/>
              <a:buChar char="•"/>
            </a:pPr>
            <a:r>
              <a:rPr lang="en-US" dirty="0" err="1" smtClean="0"/>
              <a:t>pvAccess</a:t>
            </a:r>
            <a:r>
              <a:rPr lang="en-US" dirty="0" smtClean="0"/>
              <a:t> </a:t>
            </a:r>
            <a:r>
              <a:rPr lang="en-US" dirty="0" err="1" smtClean="0"/>
              <a:t>NTNDArray</a:t>
            </a:r>
            <a:r>
              <a:rPr lang="en-US" dirty="0" smtClean="0"/>
              <a:t> </a:t>
            </a:r>
            <a:r>
              <a:rPr lang="en-US" dirty="0" smtClean="0"/>
              <a:t>has always had .</a:t>
            </a:r>
            <a:r>
              <a:rPr lang="en-US" dirty="0" err="1" smtClean="0"/>
              <a:t>compressedSize</a:t>
            </a:r>
            <a:r>
              <a:rPr lang="en-US" dirty="0" smtClean="0"/>
              <a:t> and .codec fields, but never previously implemented in servers or clients</a:t>
            </a:r>
            <a:endParaRPr lang="en-US" dirty="0"/>
          </a:p>
          <a:p>
            <a:pPr marL="342900" indent="-342900">
              <a:buFont typeface="Arial" panose="020B0604020202020204" pitchFamily="34" charset="0"/>
              <a:buChar char="•"/>
            </a:pPr>
            <a:endParaRPr lang="en-US" dirty="0" smtClean="0"/>
          </a:p>
          <a:p>
            <a:pPr marL="342900" indent="-342900">
              <a:buFont typeface="Arial" panose="020B0604020202020204" pitchFamily="34" charset="0"/>
              <a:buChar char="•"/>
            </a:pPr>
            <a:endParaRPr lang="en-US" sz="2000" dirty="0" smtClean="0"/>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33438567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09600" y="228600"/>
            <a:ext cx="7620000" cy="762000"/>
          </a:xfrm>
        </p:spPr>
        <p:txBody>
          <a:bodyPr/>
          <a:lstStyle/>
          <a:p>
            <a:r>
              <a:rPr lang="en-US" altLang="en-US" b="1" dirty="0" err="1" smtClean="0">
                <a:solidFill>
                  <a:srgbClr val="0066FF"/>
                </a:solidFill>
              </a:rPr>
              <a:t>NDPluginCodec</a:t>
            </a:r>
            <a:r>
              <a:rPr lang="en-US" altLang="en-US" b="1" dirty="0" smtClean="0">
                <a:solidFill>
                  <a:srgbClr val="0066FF"/>
                </a:solidFill>
              </a:rPr>
              <a:t> (R3-4)</a:t>
            </a:r>
          </a:p>
        </p:txBody>
      </p:sp>
      <p:sp>
        <p:nvSpPr>
          <p:cNvPr id="5" name="Rectangle 3"/>
          <p:cNvSpPr txBox="1">
            <a:spLocks noChangeArrowheads="1"/>
          </p:cNvSpPr>
          <p:nvPr/>
        </p:nvSpPr>
        <p:spPr bwMode="auto">
          <a:xfrm>
            <a:off x="76200" y="1008434"/>
            <a:ext cx="6400800" cy="5334000"/>
          </a:xfrm>
          <a:prstGeom prst="rect">
            <a:avLst/>
          </a:prstGeom>
          <a:noFill/>
          <a:ln w="9525">
            <a:noFill/>
            <a:miter lim="800000"/>
            <a:headEnd/>
            <a:tailEnd/>
          </a:ln>
        </p:spPr>
        <p:txBody>
          <a:bodyPr/>
          <a:lstStyle/>
          <a:p>
            <a:pPr marL="342900" indent="-342900">
              <a:buFont typeface="Arial" panose="020B0604020202020204" pitchFamily="34" charset="0"/>
              <a:buChar char="•"/>
            </a:pPr>
            <a:r>
              <a:rPr lang="en-US" dirty="0" smtClean="0"/>
              <a:t>New plugin for data compression and decompression</a:t>
            </a:r>
          </a:p>
          <a:p>
            <a:pPr marL="342900" indent="-342900">
              <a:buFont typeface="Arial" panose="020B0604020202020204" pitchFamily="34" charset="0"/>
              <a:buChar char="•"/>
            </a:pPr>
            <a:r>
              <a:rPr lang="en-US" dirty="0" smtClean="0"/>
              <a:t>Written by Bruno Martins from FRIB</a:t>
            </a:r>
          </a:p>
          <a:p>
            <a:pPr marL="342900" indent="-342900">
              <a:buFont typeface="Arial" panose="020B0604020202020204" pitchFamily="34" charset="0"/>
              <a:buChar char="•"/>
            </a:pPr>
            <a:r>
              <a:rPr lang="en-US" dirty="0" smtClean="0"/>
              <a:t>Mode: </a:t>
            </a:r>
          </a:p>
          <a:p>
            <a:pPr marL="800100" lvl="1" indent="-342900">
              <a:buFont typeface="Arial" panose="020B0604020202020204" pitchFamily="34" charset="0"/>
              <a:buChar char="•"/>
            </a:pPr>
            <a:r>
              <a:rPr lang="en-US" dirty="0" smtClean="0"/>
              <a:t>Compress or Decompress</a:t>
            </a:r>
          </a:p>
          <a:p>
            <a:pPr marL="342900" indent="-342900">
              <a:buFont typeface="Arial" panose="020B0604020202020204" pitchFamily="34" charset="0"/>
              <a:buChar char="•"/>
            </a:pPr>
            <a:r>
              <a:rPr lang="en-US" dirty="0" smtClean="0"/>
              <a:t>Compressor:</a:t>
            </a:r>
          </a:p>
          <a:p>
            <a:pPr marL="800100" lvl="1" indent="-342900">
              <a:buFont typeface="Arial" panose="020B0604020202020204" pitchFamily="34" charset="0"/>
              <a:buChar char="•"/>
            </a:pPr>
            <a:r>
              <a:rPr lang="en-US" sz="2000" dirty="0"/>
              <a:t>None</a:t>
            </a:r>
          </a:p>
          <a:p>
            <a:pPr marL="800100" lvl="1" indent="-342900">
              <a:buFont typeface="Arial" panose="020B0604020202020204" pitchFamily="34" charset="0"/>
              <a:buChar char="•"/>
            </a:pPr>
            <a:r>
              <a:rPr lang="en-US" sz="2000" dirty="0" smtClean="0"/>
              <a:t>JPEG (</a:t>
            </a:r>
            <a:r>
              <a:rPr lang="en-US" sz="2000" dirty="0" err="1" smtClean="0"/>
              <a:t>JPEGQuality</a:t>
            </a:r>
            <a:r>
              <a:rPr lang="en-US" sz="2000" dirty="0" smtClean="0"/>
              <a:t> selection)</a:t>
            </a:r>
          </a:p>
          <a:p>
            <a:pPr marL="800100" lvl="1" indent="-342900">
              <a:buFont typeface="Arial" panose="020B0604020202020204" pitchFamily="34" charset="0"/>
              <a:buChar char="•"/>
            </a:pPr>
            <a:r>
              <a:rPr lang="en-US" sz="2000" dirty="0" err="1" smtClean="0"/>
              <a:t>Blosc</a:t>
            </a:r>
            <a:r>
              <a:rPr lang="en-US" sz="2000" dirty="0" smtClean="0"/>
              <a:t> (many options, next slide)</a:t>
            </a:r>
          </a:p>
          <a:p>
            <a:pPr marL="800100" lvl="1" indent="-342900">
              <a:buFont typeface="Arial" panose="020B0604020202020204" pitchFamily="34" charset="0"/>
              <a:buChar char="•"/>
            </a:pPr>
            <a:r>
              <a:rPr lang="en-US" sz="2000" dirty="0" smtClean="0"/>
              <a:t>LZ4</a:t>
            </a:r>
          </a:p>
          <a:p>
            <a:pPr marL="800100" lvl="1" indent="-342900">
              <a:buFont typeface="Arial" panose="020B0604020202020204" pitchFamily="34" charset="0"/>
              <a:buChar char="•"/>
            </a:pPr>
            <a:r>
              <a:rPr lang="en-US" sz="2000" dirty="0" smtClean="0"/>
              <a:t>BSLZ4 (</a:t>
            </a:r>
            <a:r>
              <a:rPr lang="en-US" sz="2000" dirty="0" err="1" smtClean="0"/>
              <a:t>Bitshuffle</a:t>
            </a:r>
            <a:r>
              <a:rPr lang="en-US" sz="2000" dirty="0" smtClean="0"/>
              <a:t>/lz4)</a:t>
            </a:r>
          </a:p>
          <a:p>
            <a:pPr marL="342900" indent="-342900">
              <a:buFont typeface="Arial" panose="020B0604020202020204" pitchFamily="34" charset="0"/>
              <a:buChar char="•"/>
            </a:pPr>
            <a:r>
              <a:rPr lang="en-US" dirty="0" err="1" smtClean="0"/>
              <a:t>CompFactor_RBV</a:t>
            </a:r>
            <a:r>
              <a:rPr lang="en-US" dirty="0" smtClean="0"/>
              <a:t>: </a:t>
            </a:r>
          </a:p>
          <a:p>
            <a:pPr marL="800100" lvl="1" indent="-342900">
              <a:buFont typeface="Arial" panose="020B0604020202020204" pitchFamily="34" charset="0"/>
              <a:buChar char="•"/>
            </a:pPr>
            <a:r>
              <a:rPr lang="en-US" sz="2000" dirty="0" smtClean="0"/>
              <a:t>Actual compression ratio</a:t>
            </a:r>
          </a:p>
          <a:p>
            <a:pPr marL="342900" indent="-342900">
              <a:buFont typeface="Arial" panose="020B0604020202020204" pitchFamily="34" charset="0"/>
              <a:buChar char="•"/>
            </a:pPr>
            <a:r>
              <a:rPr lang="en-US" dirty="0" err="1" smtClean="0"/>
              <a:t>CodecStatus</a:t>
            </a:r>
            <a:r>
              <a:rPr lang="en-US" dirty="0" smtClean="0"/>
              <a:t>, </a:t>
            </a:r>
            <a:r>
              <a:rPr lang="en-US" dirty="0" err="1" smtClean="0"/>
              <a:t>CodecError</a:t>
            </a:r>
            <a:endParaRPr lang="en-US" dirty="0" smtClean="0"/>
          </a:p>
          <a:p>
            <a:pPr marL="342900" indent="-342900">
              <a:buFont typeface="Arial" panose="020B0604020202020204" pitchFamily="34" charset="0"/>
              <a:buChar char="•"/>
            </a:pPr>
            <a:r>
              <a:rPr lang="en-US" dirty="0" smtClean="0"/>
              <a:t>JPEG is </a:t>
            </a:r>
            <a:r>
              <a:rPr lang="en-US" dirty="0" err="1" smtClean="0"/>
              <a:t>lossy</a:t>
            </a:r>
            <a:r>
              <a:rPr lang="en-US" dirty="0" smtClean="0"/>
              <a:t>, all others lossless</a:t>
            </a:r>
          </a:p>
          <a:p>
            <a:pPr marL="342900" indent="-342900">
              <a:buFont typeface="Arial" panose="020B0604020202020204" pitchFamily="34" charset="0"/>
              <a:buChar char="•"/>
            </a:pPr>
            <a:endParaRPr lang="en-US" sz="2000" dirty="0" smtClean="0"/>
          </a:p>
          <a:p>
            <a:pPr marL="342900" indent="-342900">
              <a:buFont typeface="Arial" panose="020B0604020202020204" pitchFamily="34" charset="0"/>
              <a:buChar char="•"/>
            </a:pPr>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81864" y="2209800"/>
            <a:ext cx="4496765" cy="3657600"/>
          </a:xfrm>
          <a:prstGeom prst="rect">
            <a:avLst/>
          </a:prstGeom>
        </p:spPr>
      </p:pic>
    </p:spTree>
    <p:extLst>
      <p:ext uri="{BB962C8B-B14F-4D97-AF65-F5344CB8AC3E}">
        <p14:creationId xmlns:p14="http://schemas.microsoft.com/office/powerpoint/2010/main" val="28656590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09600" y="228600"/>
            <a:ext cx="7620000" cy="762000"/>
          </a:xfrm>
        </p:spPr>
        <p:txBody>
          <a:bodyPr/>
          <a:lstStyle/>
          <a:p>
            <a:r>
              <a:rPr lang="en-US" altLang="en-US" b="1" dirty="0" err="1" smtClean="0">
                <a:solidFill>
                  <a:srgbClr val="0066FF"/>
                </a:solidFill>
              </a:rPr>
              <a:t>Blosc</a:t>
            </a:r>
            <a:r>
              <a:rPr lang="en-US" altLang="en-US" b="1" dirty="0" smtClean="0">
                <a:solidFill>
                  <a:srgbClr val="0066FF"/>
                </a:solidFill>
              </a:rPr>
              <a:t> Codec Options</a:t>
            </a:r>
          </a:p>
        </p:txBody>
      </p:sp>
      <p:sp>
        <p:nvSpPr>
          <p:cNvPr id="5" name="Rectangle 3"/>
          <p:cNvSpPr txBox="1">
            <a:spLocks noChangeArrowheads="1"/>
          </p:cNvSpPr>
          <p:nvPr/>
        </p:nvSpPr>
        <p:spPr bwMode="auto">
          <a:xfrm>
            <a:off x="304800" y="990600"/>
            <a:ext cx="8153400" cy="2286000"/>
          </a:xfrm>
          <a:prstGeom prst="rect">
            <a:avLst/>
          </a:prstGeom>
          <a:noFill/>
          <a:ln w="9525">
            <a:noFill/>
            <a:miter lim="800000"/>
            <a:headEnd/>
            <a:tailEnd/>
          </a:ln>
        </p:spPr>
        <p:txBody>
          <a:bodyPr/>
          <a:lstStyle/>
          <a:p>
            <a:pPr marL="342900" indent="-342900">
              <a:buFont typeface="Arial" panose="020B0604020202020204" pitchFamily="34" charset="0"/>
              <a:buChar char="•"/>
            </a:pPr>
            <a:r>
              <a:rPr lang="en-US" dirty="0" err="1" smtClean="0"/>
              <a:t>BloscCompressor</a:t>
            </a:r>
            <a:r>
              <a:rPr lang="en-US" dirty="0"/>
              <a:t> </a:t>
            </a:r>
            <a:r>
              <a:rPr lang="en-US" dirty="0" smtClean="0"/>
              <a:t>options.  Each has different compression performance and speed</a:t>
            </a:r>
          </a:p>
          <a:p>
            <a:pPr marL="800100" lvl="1" indent="-342900">
              <a:buFont typeface="Arial" panose="020B0604020202020204" pitchFamily="34" charset="0"/>
              <a:buChar char="•"/>
            </a:pPr>
            <a:r>
              <a:rPr lang="en-US" sz="2000" dirty="0" err="1" smtClean="0"/>
              <a:t>BloscLZ</a:t>
            </a:r>
            <a:endParaRPr lang="en-US" sz="2000" dirty="0" smtClean="0"/>
          </a:p>
          <a:p>
            <a:pPr marL="800100" lvl="1" indent="-342900">
              <a:buFont typeface="Arial" panose="020B0604020202020204" pitchFamily="34" charset="0"/>
              <a:buChar char="•"/>
            </a:pPr>
            <a:r>
              <a:rPr lang="en-US" sz="2000" dirty="0" smtClean="0"/>
              <a:t>LZ4</a:t>
            </a:r>
          </a:p>
          <a:p>
            <a:pPr marL="800100" lvl="1" indent="-342900">
              <a:buFont typeface="Arial" panose="020B0604020202020204" pitchFamily="34" charset="0"/>
              <a:buChar char="•"/>
            </a:pPr>
            <a:r>
              <a:rPr lang="en-US" sz="2000" dirty="0" smtClean="0"/>
              <a:t>LZ4HC</a:t>
            </a:r>
          </a:p>
          <a:p>
            <a:pPr marL="800100" lvl="1" indent="-342900">
              <a:buFont typeface="Arial" panose="020B0604020202020204" pitchFamily="34" charset="0"/>
              <a:buChar char="•"/>
            </a:pPr>
            <a:r>
              <a:rPr lang="en-US" sz="2000" dirty="0" smtClean="0"/>
              <a:t>Snappy</a:t>
            </a:r>
          </a:p>
          <a:p>
            <a:pPr marL="800100" lvl="1" indent="-342900">
              <a:buFont typeface="Arial" panose="020B0604020202020204" pitchFamily="34" charset="0"/>
              <a:buChar char="•"/>
            </a:pPr>
            <a:r>
              <a:rPr lang="en-US" sz="2000" dirty="0" err="1" smtClean="0"/>
              <a:t>Zlib</a:t>
            </a:r>
            <a:endParaRPr lang="en-US" sz="2000" dirty="0" smtClean="0"/>
          </a:p>
          <a:p>
            <a:pPr marL="800100" lvl="1" indent="-342900">
              <a:buFont typeface="Arial" panose="020B0604020202020204" pitchFamily="34" charset="0"/>
              <a:buChar char="•"/>
            </a:pPr>
            <a:r>
              <a:rPr lang="en-US" sz="2000" dirty="0" err="1" smtClean="0"/>
              <a:t>Zstd</a:t>
            </a:r>
            <a:endParaRPr lang="en-US" sz="2000" dirty="0" smtClean="0"/>
          </a:p>
          <a:p>
            <a:pPr marL="342900" indent="-342900">
              <a:buFont typeface="Arial" panose="020B0604020202020204" pitchFamily="34" charset="0"/>
              <a:buChar char="•"/>
            </a:pPr>
            <a:r>
              <a:rPr lang="en-US" dirty="0" err="1" smtClean="0"/>
              <a:t>BloscCLevel</a:t>
            </a:r>
            <a:r>
              <a:rPr lang="en-US" dirty="0" smtClean="0"/>
              <a:t> </a:t>
            </a:r>
          </a:p>
          <a:p>
            <a:pPr marL="800100" lvl="1" indent="-342900">
              <a:buFont typeface="Arial" panose="020B0604020202020204" pitchFamily="34" charset="0"/>
              <a:buChar char="•"/>
            </a:pPr>
            <a:r>
              <a:rPr lang="en-US" sz="2000" dirty="0"/>
              <a:t>C</a:t>
            </a:r>
            <a:r>
              <a:rPr lang="en-US" sz="2000" dirty="0" smtClean="0"/>
              <a:t>ompression level: 0=no compression, 9=maximum </a:t>
            </a:r>
            <a:r>
              <a:rPr lang="en-US" sz="2000" dirty="0" smtClean="0"/>
              <a:t>compression.</a:t>
            </a:r>
            <a:endParaRPr lang="en-US" sz="2000" dirty="0" smtClean="0"/>
          </a:p>
          <a:p>
            <a:pPr marL="800100" lvl="1" indent="-342900">
              <a:buFont typeface="Arial" panose="020B0604020202020204" pitchFamily="34" charset="0"/>
              <a:buChar char="•"/>
            </a:pPr>
            <a:r>
              <a:rPr lang="en-US" sz="2000" dirty="0" smtClean="0"/>
              <a:t>Increasing execution time with increasing level.</a:t>
            </a:r>
          </a:p>
          <a:p>
            <a:pPr marL="342900" indent="-342900">
              <a:buFont typeface="Arial" panose="020B0604020202020204" pitchFamily="34" charset="0"/>
              <a:buChar char="•"/>
            </a:pPr>
            <a:r>
              <a:rPr lang="en-US" dirty="0" err="1" smtClean="0"/>
              <a:t>BloscShuffle</a:t>
            </a:r>
            <a:endParaRPr lang="en-US" dirty="0" smtClean="0"/>
          </a:p>
          <a:p>
            <a:pPr marL="800100" lvl="1" indent="-342900">
              <a:buFont typeface="Arial" panose="020B0604020202020204" pitchFamily="34" charset="0"/>
              <a:buChar char="•"/>
            </a:pPr>
            <a:r>
              <a:rPr lang="en-US" sz="2000" dirty="0" smtClean="0"/>
              <a:t>Choices = None, Byte, Bit.  </a:t>
            </a:r>
          </a:p>
          <a:p>
            <a:pPr marL="800100" lvl="1" indent="-342900">
              <a:buFont typeface="Arial" panose="020B0604020202020204" pitchFamily="34" charset="0"/>
              <a:buChar char="•"/>
            </a:pPr>
            <a:r>
              <a:rPr lang="en-US" sz="2000" dirty="0" smtClean="0"/>
              <a:t>Differences in speed and compression performance.</a:t>
            </a:r>
          </a:p>
          <a:p>
            <a:pPr marL="342900" indent="-342900">
              <a:buFont typeface="Arial" panose="020B0604020202020204" pitchFamily="34" charset="0"/>
              <a:buChar char="•"/>
            </a:pPr>
            <a:r>
              <a:rPr lang="en-US" dirty="0" err="1" smtClean="0"/>
              <a:t>BloscNumThreads</a:t>
            </a:r>
            <a:endParaRPr lang="en-US" dirty="0"/>
          </a:p>
          <a:p>
            <a:pPr marL="800100" lvl="1" indent="-342900">
              <a:buFont typeface="Arial" panose="020B0604020202020204" pitchFamily="34" charset="0"/>
              <a:buChar char="•"/>
            </a:pPr>
            <a:r>
              <a:rPr lang="en-US" sz="2000" dirty="0" smtClean="0"/>
              <a:t>Number of threads used to compress each </a:t>
            </a:r>
            <a:r>
              <a:rPr lang="en-US" sz="2000" dirty="0" err="1" smtClean="0"/>
              <a:t>NDArray</a:t>
            </a:r>
            <a:endParaRPr lang="en-US" sz="2000" dirty="0" smtClean="0"/>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4028221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09600" y="228600"/>
            <a:ext cx="7620000" cy="762000"/>
          </a:xfrm>
        </p:spPr>
        <p:txBody>
          <a:bodyPr/>
          <a:lstStyle/>
          <a:p>
            <a:r>
              <a:rPr lang="en-US" altLang="en-US" b="1" dirty="0" smtClean="0">
                <a:solidFill>
                  <a:srgbClr val="0066FF"/>
                </a:solidFill>
              </a:rPr>
              <a:t>LZ4 and BSLZ4 Codecs</a:t>
            </a:r>
          </a:p>
        </p:txBody>
      </p:sp>
      <p:sp>
        <p:nvSpPr>
          <p:cNvPr id="5" name="Rectangle 3"/>
          <p:cNvSpPr txBox="1">
            <a:spLocks noChangeArrowheads="1"/>
          </p:cNvSpPr>
          <p:nvPr/>
        </p:nvSpPr>
        <p:spPr bwMode="auto">
          <a:xfrm>
            <a:off x="304800" y="990600"/>
            <a:ext cx="8153400" cy="2286000"/>
          </a:xfrm>
          <a:prstGeom prst="rect">
            <a:avLst/>
          </a:prstGeom>
          <a:noFill/>
          <a:ln w="9525">
            <a:noFill/>
            <a:miter lim="800000"/>
            <a:headEnd/>
            <a:tailEnd/>
          </a:ln>
        </p:spPr>
        <p:txBody>
          <a:bodyPr/>
          <a:lstStyle/>
          <a:p>
            <a:pPr marL="342900" indent="-342900">
              <a:buFont typeface="Arial" panose="020B0604020202020204" pitchFamily="34" charset="0"/>
              <a:buChar char="•"/>
            </a:pPr>
            <a:r>
              <a:rPr lang="en-US" dirty="0" smtClean="0"/>
              <a:t>These are the codecs used by the </a:t>
            </a:r>
            <a:r>
              <a:rPr lang="en-US" dirty="0" err="1" smtClean="0"/>
              <a:t>Eiger</a:t>
            </a:r>
            <a:r>
              <a:rPr lang="en-US" dirty="0" smtClean="0"/>
              <a:t> server from </a:t>
            </a:r>
            <a:r>
              <a:rPr lang="en-US" dirty="0" err="1" smtClean="0"/>
              <a:t>Dectris</a:t>
            </a:r>
            <a:endParaRPr lang="en-US" dirty="0" smtClean="0"/>
          </a:p>
          <a:p>
            <a:pPr marL="800100" lvl="1" indent="-342900">
              <a:buFont typeface="Arial" panose="020B0604020202020204" pitchFamily="34" charset="0"/>
              <a:buChar char="•"/>
            </a:pPr>
            <a:r>
              <a:rPr lang="en-US" sz="2000" dirty="0" smtClean="0"/>
              <a:t>They don’t use the </a:t>
            </a:r>
            <a:r>
              <a:rPr lang="en-US" sz="2000" dirty="0" err="1" smtClean="0"/>
              <a:t>Blosc</a:t>
            </a:r>
            <a:r>
              <a:rPr lang="en-US" sz="2000" dirty="0" smtClean="0"/>
              <a:t> codecs, but rather the native LZ4 and </a:t>
            </a:r>
            <a:r>
              <a:rPr lang="en-US" sz="2000" dirty="0" err="1" smtClean="0"/>
              <a:t>Bitshuffle</a:t>
            </a:r>
            <a:r>
              <a:rPr lang="en-US" sz="2000" dirty="0" smtClean="0"/>
              <a:t>/LZ4 codecs.</a:t>
            </a:r>
            <a:endParaRPr lang="en-US" sz="2000" dirty="0"/>
          </a:p>
          <a:p>
            <a:pPr marL="342900" indent="-342900">
              <a:buFont typeface="Arial" panose="020B0604020202020204" pitchFamily="34" charset="0"/>
              <a:buChar char="•"/>
            </a:pPr>
            <a:r>
              <a:rPr lang="en-US" dirty="0" err="1" smtClean="0"/>
              <a:t>Dectris</a:t>
            </a:r>
            <a:r>
              <a:rPr lang="en-US" dirty="0" smtClean="0"/>
              <a:t> server can optionally use these compressions for HDF5 files saved locally on their server</a:t>
            </a:r>
          </a:p>
          <a:p>
            <a:pPr marL="342900" indent="-342900">
              <a:buFont typeface="Arial" panose="020B0604020202020204" pitchFamily="34" charset="0"/>
              <a:buChar char="•"/>
            </a:pPr>
            <a:r>
              <a:rPr lang="en-US" dirty="0" err="1" smtClean="0"/>
              <a:t>Dectris</a:t>
            </a:r>
            <a:r>
              <a:rPr lang="en-US" dirty="0" smtClean="0"/>
              <a:t> server always uses one of these compressions for data streamed over the </a:t>
            </a:r>
            <a:r>
              <a:rPr lang="en-US" dirty="0" err="1" smtClean="0"/>
              <a:t>ZeroMQ</a:t>
            </a:r>
            <a:r>
              <a:rPr lang="en-US" dirty="0" smtClean="0"/>
              <a:t> socket interface to the </a:t>
            </a:r>
            <a:r>
              <a:rPr lang="en-US" dirty="0" err="1" smtClean="0"/>
              <a:t>ADEiger</a:t>
            </a:r>
            <a:r>
              <a:rPr lang="en-US" dirty="0" smtClean="0"/>
              <a:t> driver</a:t>
            </a:r>
          </a:p>
          <a:p>
            <a:pPr marL="342900" indent="-342900">
              <a:buFont typeface="Arial" panose="020B0604020202020204" pitchFamily="34" charset="0"/>
              <a:buChar char="•"/>
            </a:pPr>
            <a:r>
              <a:rPr lang="en-US" dirty="0" smtClean="0"/>
              <a:t>These can now be decoded directly in </a:t>
            </a:r>
            <a:r>
              <a:rPr lang="en-US" dirty="0" err="1" smtClean="0"/>
              <a:t>ADEiger</a:t>
            </a:r>
            <a:r>
              <a:rPr lang="en-US" dirty="0" smtClean="0"/>
              <a:t>, or passed as compressed </a:t>
            </a:r>
            <a:r>
              <a:rPr lang="en-US" dirty="0" err="1" smtClean="0"/>
              <a:t>NDArrays</a:t>
            </a:r>
            <a:r>
              <a:rPr lang="en-US" dirty="0" smtClean="0"/>
              <a:t> to </a:t>
            </a:r>
            <a:r>
              <a:rPr lang="en-US" dirty="0" err="1" smtClean="0"/>
              <a:t>NDPluginCodec</a:t>
            </a:r>
            <a:r>
              <a:rPr lang="en-US" dirty="0" smtClean="0"/>
              <a:t> and other plugins</a:t>
            </a:r>
          </a:p>
          <a:p>
            <a:pPr marL="342900" indent="-342900">
              <a:buFont typeface="Arial" panose="020B0604020202020204" pitchFamily="34" charset="0"/>
              <a:buChar char="•"/>
            </a:pPr>
            <a:r>
              <a:rPr lang="en-US" dirty="0" smtClean="0"/>
              <a:t>Compressed arrays can be passed directly to NDFileHDF5 to be written with newly supported </a:t>
            </a:r>
            <a:r>
              <a:rPr lang="en-US" i="1" dirty="0" smtClean="0"/>
              <a:t>direct chunk write </a:t>
            </a:r>
            <a:r>
              <a:rPr lang="en-US" dirty="0" smtClean="0"/>
              <a:t>feature.  More on this later.</a:t>
            </a:r>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24729120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09600" y="228600"/>
            <a:ext cx="7620000" cy="762000"/>
          </a:xfrm>
        </p:spPr>
        <p:txBody>
          <a:bodyPr/>
          <a:lstStyle/>
          <a:p>
            <a:r>
              <a:rPr lang="en-US" altLang="en-US" b="1" dirty="0" smtClean="0">
                <a:solidFill>
                  <a:srgbClr val="0066FF"/>
                </a:solidFill>
              </a:rPr>
              <a:t>Codec Parameter Records (R3-5)</a:t>
            </a:r>
          </a:p>
        </p:txBody>
      </p:sp>
      <p:sp>
        <p:nvSpPr>
          <p:cNvPr id="5" name="Rectangle 3"/>
          <p:cNvSpPr txBox="1">
            <a:spLocks noChangeArrowheads="1"/>
          </p:cNvSpPr>
          <p:nvPr/>
        </p:nvSpPr>
        <p:spPr bwMode="auto">
          <a:xfrm>
            <a:off x="304800" y="990600"/>
            <a:ext cx="8153400" cy="2286000"/>
          </a:xfrm>
          <a:prstGeom prst="rect">
            <a:avLst/>
          </a:prstGeom>
          <a:noFill/>
          <a:ln w="9525">
            <a:noFill/>
            <a:miter lim="800000"/>
            <a:headEnd/>
            <a:tailEnd/>
          </a:ln>
        </p:spPr>
        <p:txBody>
          <a:bodyPr/>
          <a:lstStyle/>
          <a:p>
            <a:pPr marL="342900" indent="-342900">
              <a:buFont typeface="Arial" panose="020B0604020202020204" pitchFamily="34" charset="0"/>
              <a:buChar char="•"/>
            </a:pPr>
            <a:endParaRPr lang="en-US" dirty="0"/>
          </a:p>
        </p:txBody>
      </p:sp>
      <p:sp>
        <p:nvSpPr>
          <p:cNvPr id="4" name="Rectangle 3"/>
          <p:cNvSpPr txBox="1">
            <a:spLocks noChangeArrowheads="1"/>
          </p:cNvSpPr>
          <p:nvPr/>
        </p:nvSpPr>
        <p:spPr bwMode="auto">
          <a:xfrm>
            <a:off x="457200" y="990600"/>
            <a:ext cx="8153400" cy="5562600"/>
          </a:xfrm>
          <a:prstGeom prst="rect">
            <a:avLst/>
          </a:prstGeom>
          <a:noFill/>
          <a:ln w="9525">
            <a:noFill/>
            <a:miter lim="800000"/>
            <a:headEnd/>
            <a:tailEnd/>
          </a:ln>
        </p:spPr>
        <p:txBody>
          <a:bodyPr/>
          <a:lstStyle/>
          <a:p>
            <a:pPr marL="342900" indent="-342900">
              <a:buFont typeface="Arial" panose="020B0604020202020204" pitchFamily="34" charset="0"/>
              <a:buChar char="•"/>
            </a:pPr>
            <a:r>
              <a:rPr lang="en-US" dirty="0" err="1" smtClean="0"/>
              <a:t>Codec_RBV</a:t>
            </a:r>
            <a:r>
              <a:rPr lang="en-US" dirty="0" smtClean="0"/>
              <a:t> and </a:t>
            </a:r>
            <a:r>
              <a:rPr lang="en-US" dirty="0" err="1" smtClean="0"/>
              <a:t>CompressedSize_RBV</a:t>
            </a:r>
            <a:r>
              <a:rPr lang="en-US" dirty="0" smtClean="0"/>
              <a:t> records to </a:t>
            </a:r>
            <a:r>
              <a:rPr lang="en-US" dirty="0" err="1" smtClean="0"/>
              <a:t>asynNDArrayDriver</a:t>
            </a:r>
            <a:r>
              <a:rPr lang="en-US" dirty="0" smtClean="0"/>
              <a:t> and hence to all plugins.</a:t>
            </a:r>
          </a:p>
        </p:txBody>
      </p:sp>
      <p:pic>
        <p:nvPicPr>
          <p:cNvPr id="2" name="Picture 1"/>
          <p:cNvPicPr>
            <a:picLocks noChangeAspect="1"/>
          </p:cNvPicPr>
          <p:nvPr/>
        </p:nvPicPr>
        <p:blipFill>
          <a:blip r:embed="rId3"/>
          <a:stretch>
            <a:fillRect/>
          </a:stretch>
        </p:blipFill>
        <p:spPr>
          <a:xfrm>
            <a:off x="1371600" y="1757464"/>
            <a:ext cx="6410325" cy="4925308"/>
          </a:xfrm>
          <a:prstGeom prst="rect">
            <a:avLst/>
          </a:prstGeom>
        </p:spPr>
      </p:pic>
    </p:spTree>
    <p:extLst>
      <p:ext uri="{BB962C8B-B14F-4D97-AF65-F5344CB8AC3E}">
        <p14:creationId xmlns:p14="http://schemas.microsoft.com/office/powerpoint/2010/main" val="19768949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09600" y="228600"/>
            <a:ext cx="7620000" cy="762000"/>
          </a:xfrm>
        </p:spPr>
        <p:txBody>
          <a:bodyPr/>
          <a:lstStyle/>
          <a:p>
            <a:r>
              <a:rPr lang="en-US" altLang="en-US" b="1" dirty="0" smtClean="0">
                <a:solidFill>
                  <a:srgbClr val="0066FF"/>
                </a:solidFill>
              </a:rPr>
              <a:t>HDF5 Changes (R3-5)</a:t>
            </a:r>
          </a:p>
        </p:txBody>
      </p:sp>
      <p:sp>
        <p:nvSpPr>
          <p:cNvPr id="5" name="Rectangle 3"/>
          <p:cNvSpPr txBox="1">
            <a:spLocks noChangeArrowheads="1"/>
          </p:cNvSpPr>
          <p:nvPr/>
        </p:nvSpPr>
        <p:spPr bwMode="auto">
          <a:xfrm>
            <a:off x="304800" y="990600"/>
            <a:ext cx="8153400" cy="2286000"/>
          </a:xfrm>
          <a:prstGeom prst="rect">
            <a:avLst/>
          </a:prstGeom>
          <a:noFill/>
          <a:ln w="9525">
            <a:noFill/>
            <a:miter lim="800000"/>
            <a:headEnd/>
            <a:tailEnd/>
          </a:ln>
        </p:spPr>
        <p:txBody>
          <a:bodyPr/>
          <a:lstStyle/>
          <a:p>
            <a:pPr marL="342900" indent="-342900">
              <a:buFont typeface="Arial" panose="020B0604020202020204" pitchFamily="34" charset="0"/>
              <a:buChar char="•"/>
            </a:pPr>
            <a:endParaRPr lang="en-US" dirty="0"/>
          </a:p>
        </p:txBody>
      </p:sp>
      <p:sp>
        <p:nvSpPr>
          <p:cNvPr id="4" name="Rectangle 3"/>
          <p:cNvSpPr txBox="1">
            <a:spLocks noChangeArrowheads="1"/>
          </p:cNvSpPr>
          <p:nvPr/>
        </p:nvSpPr>
        <p:spPr bwMode="auto">
          <a:xfrm>
            <a:off x="457200" y="990600"/>
            <a:ext cx="8153400" cy="5562600"/>
          </a:xfrm>
          <a:prstGeom prst="rect">
            <a:avLst/>
          </a:prstGeom>
          <a:noFill/>
          <a:ln w="9525">
            <a:noFill/>
            <a:miter lim="800000"/>
            <a:headEnd/>
            <a:tailEnd/>
          </a:ln>
        </p:spPr>
        <p:txBody>
          <a:bodyPr/>
          <a:lstStyle/>
          <a:p>
            <a:pPr marL="342900" indent="-342900">
              <a:buFont typeface="Arial" panose="020B0604020202020204" pitchFamily="34" charset="0"/>
              <a:buChar char="•"/>
            </a:pPr>
            <a:r>
              <a:rPr lang="en-US" dirty="0" smtClean="0"/>
              <a:t>NDFileHDF5 file writing plugin has always supported the “built-in” compression filters from HDF5: </a:t>
            </a:r>
          </a:p>
          <a:p>
            <a:pPr marL="800100" lvl="1" indent="-342900">
              <a:buFont typeface="Arial" panose="020B0604020202020204" pitchFamily="34" charset="0"/>
              <a:buChar char="•"/>
            </a:pPr>
            <a:r>
              <a:rPr lang="en-US" sz="2000" dirty="0" smtClean="0"/>
              <a:t>N-bit</a:t>
            </a:r>
          </a:p>
          <a:p>
            <a:pPr marL="800100" lvl="1" indent="-342900">
              <a:buFont typeface="Arial" panose="020B0604020202020204" pitchFamily="34" charset="0"/>
              <a:buChar char="•"/>
            </a:pPr>
            <a:r>
              <a:rPr lang="en-US" sz="2000" dirty="0" smtClean="0"/>
              <a:t>SZIP</a:t>
            </a:r>
          </a:p>
          <a:p>
            <a:pPr marL="800100" lvl="1" indent="-342900">
              <a:buFont typeface="Arial" panose="020B0604020202020204" pitchFamily="34" charset="0"/>
              <a:buChar char="•"/>
            </a:pPr>
            <a:r>
              <a:rPr lang="en-US" sz="2000" dirty="0" smtClean="0"/>
              <a:t>ZLIB</a:t>
            </a:r>
          </a:p>
          <a:p>
            <a:pPr marL="342900" indent="-342900">
              <a:buFont typeface="Arial" panose="020B0604020202020204" pitchFamily="34" charset="0"/>
              <a:buChar char="•"/>
            </a:pPr>
            <a:r>
              <a:rPr lang="en-US" dirty="0" smtClean="0"/>
              <a:t>R3-3 added support for </a:t>
            </a:r>
            <a:r>
              <a:rPr lang="en-US" dirty="0" err="1" smtClean="0"/>
              <a:t>Blosc</a:t>
            </a:r>
            <a:r>
              <a:rPr lang="en-US" dirty="0" smtClean="0"/>
              <a:t> filters</a:t>
            </a:r>
          </a:p>
          <a:p>
            <a:pPr marL="342900" indent="-342900">
              <a:buFont typeface="Arial" panose="020B0604020202020204" pitchFamily="34" charset="0"/>
              <a:buChar char="•"/>
            </a:pPr>
            <a:r>
              <a:rPr lang="en-US" dirty="0" smtClean="0"/>
              <a:t>New </a:t>
            </a:r>
            <a:r>
              <a:rPr lang="en-US" dirty="0" smtClean="0"/>
              <a:t>support for LZ4 and </a:t>
            </a:r>
            <a:r>
              <a:rPr lang="en-US" dirty="0" err="1" smtClean="0"/>
              <a:t>Bitshuffle</a:t>
            </a:r>
            <a:r>
              <a:rPr lang="en-US" dirty="0" smtClean="0"/>
              <a:t>/LZ4 filters</a:t>
            </a:r>
          </a:p>
          <a:p>
            <a:pPr marL="342900" indent="-342900">
              <a:buFont typeface="Arial" panose="020B0604020202020204" pitchFamily="34" charset="0"/>
              <a:buChar char="•"/>
            </a:pPr>
            <a:r>
              <a:rPr lang="en-US" dirty="0" smtClean="0"/>
              <a:t>All of these compressors are called from the HDF5 library.</a:t>
            </a:r>
          </a:p>
          <a:p>
            <a:pPr marL="800100" lvl="1" indent="-342900">
              <a:buFont typeface="Arial" panose="020B0604020202020204" pitchFamily="34" charset="0"/>
              <a:buChar char="•"/>
            </a:pPr>
            <a:r>
              <a:rPr lang="en-US" sz="2000" dirty="0" smtClean="0"/>
              <a:t>Limits performance because of the overhead of the library.</a:t>
            </a:r>
          </a:p>
          <a:p>
            <a:pPr marL="342900" indent="-342900">
              <a:buFont typeface="Arial" panose="020B0604020202020204" pitchFamily="34" charset="0"/>
              <a:buChar char="•"/>
            </a:pPr>
            <a:r>
              <a:rPr lang="en-US" dirty="0" smtClean="0"/>
              <a:t>New </a:t>
            </a:r>
            <a:r>
              <a:rPr lang="en-US" dirty="0" smtClean="0"/>
              <a:t>support for HDF5 </a:t>
            </a:r>
            <a:r>
              <a:rPr lang="en-US" i="1" dirty="0" smtClean="0"/>
              <a:t>Direct Chunk Write</a:t>
            </a:r>
          </a:p>
          <a:p>
            <a:pPr marL="800100" lvl="1" indent="-342900">
              <a:buFont typeface="Arial" panose="020B0604020202020204" pitchFamily="34" charset="0"/>
              <a:buChar char="•"/>
            </a:pPr>
            <a:r>
              <a:rPr lang="en-US" sz="2000" dirty="0" smtClean="0"/>
              <a:t>The </a:t>
            </a:r>
            <a:r>
              <a:rPr lang="en-US" sz="2000" dirty="0" err="1" smtClean="0"/>
              <a:t>NDArrays</a:t>
            </a:r>
            <a:r>
              <a:rPr lang="en-US" sz="2000" dirty="0" smtClean="0"/>
              <a:t> can be pre-compressed, either in </a:t>
            </a:r>
            <a:r>
              <a:rPr lang="en-US" sz="2000" dirty="0" err="1" smtClean="0"/>
              <a:t>NDPluginCodec</a:t>
            </a:r>
            <a:r>
              <a:rPr lang="en-US" sz="2000" dirty="0" smtClean="0"/>
              <a:t>, or directly by the driver (e.g. </a:t>
            </a:r>
            <a:r>
              <a:rPr lang="en-US" sz="2000" dirty="0" err="1" smtClean="0"/>
              <a:t>ADEiger</a:t>
            </a:r>
            <a:r>
              <a:rPr lang="en-US" sz="2000" dirty="0" smtClean="0"/>
              <a:t>)</a:t>
            </a:r>
          </a:p>
          <a:p>
            <a:pPr marL="800100" lvl="1" indent="-342900">
              <a:buFont typeface="Arial" panose="020B0604020202020204" pitchFamily="34" charset="0"/>
              <a:buChar char="•"/>
            </a:pPr>
            <a:r>
              <a:rPr lang="en-US" sz="2000" dirty="0" smtClean="0"/>
              <a:t>Much faster, much of the code in the HDF5 library is skipped.</a:t>
            </a:r>
          </a:p>
          <a:p>
            <a:pPr marL="342900" indent="-342900">
              <a:buFont typeface="Arial" panose="020B0604020202020204" pitchFamily="34" charset="0"/>
              <a:buChar char="•"/>
            </a:pPr>
            <a:r>
              <a:rPr lang="en-US" dirty="0" smtClean="0"/>
              <a:t>Fixed a number of memory leaks, some were significant</a:t>
            </a:r>
          </a:p>
          <a:p>
            <a:pPr marL="342900" indent="-342900">
              <a:buFont typeface="Arial" panose="020B0604020202020204" pitchFamily="34" charset="0"/>
              <a:buChar char="•"/>
            </a:pPr>
            <a:r>
              <a:rPr lang="en-US" dirty="0" smtClean="0"/>
              <a:t>Added </a:t>
            </a:r>
            <a:r>
              <a:rPr lang="en-US" dirty="0" err="1" smtClean="0"/>
              <a:t>FlushNow</a:t>
            </a:r>
            <a:r>
              <a:rPr lang="en-US" dirty="0" smtClean="0"/>
              <a:t> record to force flushing datasets to disk in SWMR mode</a:t>
            </a:r>
          </a:p>
        </p:txBody>
      </p:sp>
    </p:spTree>
    <p:extLst>
      <p:ext uri="{BB962C8B-B14F-4D97-AF65-F5344CB8AC3E}">
        <p14:creationId xmlns:p14="http://schemas.microsoft.com/office/powerpoint/2010/main" val="2188371474"/>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pot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pot">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pot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pot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pot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pot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pot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pot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pot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Gregs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11242</TotalTime>
  <Words>1546</Words>
  <Application>Microsoft Office PowerPoint</Application>
  <PresentationFormat>On-screen Show (4:3)</PresentationFormat>
  <Paragraphs>238</Paragraphs>
  <Slides>22</Slides>
  <Notes>22</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22</vt:i4>
      </vt:variant>
    </vt:vector>
  </HeadingPairs>
  <TitlesOfParts>
    <vt:vector size="31" baseType="lpstr">
      <vt:lpstr>Arial</vt:lpstr>
      <vt:lpstr>Avenir Next Condensed</vt:lpstr>
      <vt:lpstr>Calibri</vt:lpstr>
      <vt:lpstr>Courier New</vt:lpstr>
      <vt:lpstr>Courier10 BT</vt:lpstr>
      <vt:lpstr>Gill Sans</vt:lpstr>
      <vt:lpstr>Times New Roman</vt:lpstr>
      <vt:lpstr>Blank Presentation</vt:lpstr>
      <vt:lpstr>GregsTheme</vt:lpstr>
      <vt:lpstr>PowerPoint Presentation</vt:lpstr>
      <vt:lpstr>Outline</vt:lpstr>
      <vt:lpstr>Data Compression Motivation</vt:lpstr>
      <vt:lpstr>Support for Compressed NDArrays and NTNDArrays</vt:lpstr>
      <vt:lpstr>NDPluginCodec (R3-4)</vt:lpstr>
      <vt:lpstr>Blosc Codec Options</vt:lpstr>
      <vt:lpstr>LZ4 and BSLZ4 Codecs</vt:lpstr>
      <vt:lpstr>Codec Parameter Records (R3-5)</vt:lpstr>
      <vt:lpstr>HDF5 Changes (R3-5)</vt:lpstr>
      <vt:lpstr>HDF5 Direct Chunk Write Performance</vt:lpstr>
      <vt:lpstr>HDF5 Decompression Plugin Filters  (ADSupport R1-7)</vt:lpstr>
      <vt:lpstr>HDF5 Decompression Plugin Filters </vt:lpstr>
      <vt:lpstr>ImageJ pvAccess Viewer</vt:lpstr>
      <vt:lpstr>ADEiger Changes</vt:lpstr>
      <vt:lpstr>ADEiger Changes</vt:lpstr>
      <vt:lpstr>Compression Demonstration</vt:lpstr>
      <vt:lpstr>Improvements in ADCore (R3-4)</vt:lpstr>
      <vt:lpstr>Documentation Improvements (R3-5)</vt:lpstr>
      <vt:lpstr>PowerPoint Presentation</vt:lpstr>
      <vt:lpstr>PowerPoint Presentation</vt:lpstr>
      <vt:lpstr>NDPluginAttribute Time Series (R3-5)</vt:lpstr>
      <vt:lpstr>NDPluginAttribute Time Series (R3-5)</vt:lpstr>
    </vt:vector>
  </TitlesOfParts>
  <Company>CARS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Closing the Loop: Using Feedback in EPICS Mark Rivers, Center for Advanced Radiation Sources</dc:title>
  <dc:creator>MLR Assoc</dc:creator>
  <cp:lastModifiedBy>Mark Rivers</cp:lastModifiedBy>
  <cp:revision>255</cp:revision>
  <dcterms:created xsi:type="dcterms:W3CDTF">2001-01-18T12:19:59Z</dcterms:created>
  <dcterms:modified xsi:type="dcterms:W3CDTF">2019-04-18T15:38:25Z</dcterms:modified>
</cp:coreProperties>
</file>