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21" r:id="rId2"/>
    <p:sldId id="476" r:id="rId3"/>
    <p:sldId id="472" r:id="rId4"/>
    <p:sldId id="475" r:id="rId5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sz="1200" b="1" i="1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FF00"/>
    <a:srgbClr val="FFFFFF"/>
    <a:srgbClr val="CCECFF"/>
    <a:srgbClr val="FFFF66"/>
    <a:srgbClr val="00CC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 autoAdjust="0"/>
    <p:restoredTop sz="90419" autoAdjust="0"/>
  </p:normalViewPr>
  <p:slideViewPr>
    <p:cSldViewPr snapToGrid="0">
      <p:cViewPr varScale="1">
        <p:scale>
          <a:sx n="102" d="100"/>
          <a:sy n="102" d="100"/>
        </p:scale>
        <p:origin x="-102" y="-16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9" tIns="45506" rIns="91009" bIns="45506" numCol="1" anchor="t" anchorCtr="0" compatLnSpc="1">
            <a:prstTxWarp prst="textNoShape">
              <a:avLst/>
            </a:prstTxWarp>
          </a:bodyPr>
          <a:lstStyle>
            <a:lvl1pPr defTabSz="909638">
              <a:defRPr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46525" y="0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9" tIns="45506" rIns="91009" bIns="45506" numCol="1" anchor="t" anchorCtr="0" compatLnSpc="1">
            <a:prstTxWarp prst="textNoShape">
              <a:avLst/>
            </a:prstTxWarp>
          </a:bodyPr>
          <a:lstStyle>
            <a:lvl1pPr algn="r" defTabSz="909638">
              <a:defRPr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7775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9" tIns="45506" rIns="91009" bIns="45506" numCol="1" anchor="b" anchorCtr="0" compatLnSpc="1">
            <a:prstTxWarp prst="textNoShape">
              <a:avLst/>
            </a:prstTxWarp>
          </a:bodyPr>
          <a:lstStyle>
            <a:lvl1pPr defTabSz="909638">
              <a:defRPr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6525" y="8867775"/>
            <a:ext cx="30353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9" tIns="45506" rIns="91009" bIns="45506" numCol="1" anchor="b" anchorCtr="0" compatLnSpc="1">
            <a:prstTxWarp prst="textNoShape">
              <a:avLst/>
            </a:prstTxWarp>
          </a:bodyPr>
          <a:lstStyle>
            <a:lvl1pPr algn="r" defTabSz="909638">
              <a:defRPr/>
            </a:lvl1pPr>
          </a:lstStyle>
          <a:p>
            <a:fld id="{32C45EEF-6759-4EEA-A63E-CBDC2538EFC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6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8098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77" tIns="46589" rIns="93177" bIns="46589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6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63" tIns="46583" rIns="93163" bIns="46583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6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63" tIns="46583" rIns="93163" bIns="46583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4416426"/>
            <a:ext cx="560705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63" tIns="46583" rIns="93163" bIns="46583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508000" y="6572250"/>
            <a:ext cx="7710488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-107" charset="0"/>
              <a:ea typeface="+mn-ea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200150" y="6343650"/>
            <a:ext cx="723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r>
              <a:rPr lang="en-US" dirty="0"/>
              <a:t>GeoSoilEnviroCARS           		COMPRES Annual Meeting 2011</a:t>
            </a:r>
          </a:p>
          <a:p>
            <a:endParaRPr lang="en-US" i="0" dirty="0"/>
          </a:p>
        </p:txBody>
      </p:sp>
      <p:pic>
        <p:nvPicPr>
          <p:cNvPr id="1030" name="Picture 10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57200" y="5867400"/>
            <a:ext cx="676275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ＭＳ Ｐゴシック" pitchFamily="-107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  <a:ea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  <a:ea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  <a:ea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  <a:ea typeface="ＭＳ Ｐゴシック" pitchFamily="-107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Times New Roman" pitchFamily="-107" charset="0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partial_earth_blk2"/>
          <p:cNvPicPr>
            <a:picLocks noChangeAspect="1" noChangeArrowheads="1"/>
          </p:cNvPicPr>
          <p:nvPr/>
        </p:nvPicPr>
        <p:blipFill>
          <a:blip r:embed="rId3"/>
          <a:srcRect l="8888" t="8893" r="11111" b="18340"/>
          <a:stretch>
            <a:fillRect/>
          </a:stretch>
        </p:blipFill>
        <p:spPr bwMode="auto">
          <a:xfrm>
            <a:off x="0" y="3028950"/>
            <a:ext cx="9144000" cy="2971800"/>
          </a:xfrm>
          <a:prstGeom prst="rect">
            <a:avLst/>
          </a:prstGeom>
          <a:noFill/>
        </p:spPr>
      </p:pic>
      <p:sp>
        <p:nvSpPr>
          <p:cNvPr id="747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2003425"/>
          </a:xfrm>
          <a:noFill/>
          <a:ln/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COMPRES Facilities Overview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209800"/>
            <a:ext cx="6400800" cy="17526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COMPRES Annual Meeting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July 10,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428625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0066FF"/>
                </a:solidFill>
              </a:rPr>
              <a:t>COMPRES Facilities Committee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4800600"/>
          </a:xfrm>
          <a:noFill/>
          <a:ln/>
        </p:spPr>
        <p:txBody>
          <a:bodyPr/>
          <a:lstStyle/>
          <a:p>
            <a:r>
              <a:rPr lang="en-US" sz="2400" dirty="0" smtClean="0"/>
              <a:t>Mark Rivers (Chair, 2015-2018)</a:t>
            </a:r>
          </a:p>
          <a:p>
            <a:r>
              <a:rPr lang="en-US" sz="2400" dirty="0" smtClean="0"/>
              <a:t>Bin Chen (2015-2018)</a:t>
            </a:r>
          </a:p>
          <a:p>
            <a:r>
              <a:rPr lang="en-US" sz="2400" dirty="0" smtClean="0"/>
              <a:t>Arianna Gleason (2016-2019)</a:t>
            </a:r>
          </a:p>
          <a:p>
            <a:r>
              <a:rPr lang="en-US" sz="2400" dirty="0" smtClean="0"/>
              <a:t>Anne Pommier</a:t>
            </a:r>
            <a:r>
              <a:rPr lang="en-US" sz="2400" dirty="0"/>
              <a:t> (2016-2019) </a:t>
            </a:r>
            <a:endParaRPr lang="en-US" sz="2400" dirty="0" smtClean="0"/>
          </a:p>
          <a:p>
            <a:r>
              <a:rPr lang="en-US" sz="2400" dirty="0" smtClean="0"/>
              <a:t>Sang-Heon </a:t>
            </a:r>
            <a:r>
              <a:rPr lang="en-US" sz="2400" dirty="0"/>
              <a:t>Dan </a:t>
            </a:r>
            <a:r>
              <a:rPr lang="en-US" sz="2400" dirty="0" smtClean="0"/>
              <a:t>Shim (2015-2018)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670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428625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0066FF"/>
                </a:solidFill>
              </a:rPr>
              <a:t>COMPRES Facilities 2017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4800600"/>
          </a:xfrm>
          <a:noFill/>
          <a:ln/>
        </p:spPr>
        <p:txBody>
          <a:bodyPr/>
          <a:lstStyle/>
          <a:p>
            <a:r>
              <a:rPr lang="en-US" sz="2400" dirty="0" smtClean="0"/>
              <a:t>Nuclear resonant and inelastic </a:t>
            </a:r>
            <a:r>
              <a:rPr lang="en-US" sz="2400" dirty="0"/>
              <a:t>scattering at APS beamlines 3-ID and 30-ID.</a:t>
            </a:r>
          </a:p>
          <a:p>
            <a:r>
              <a:rPr lang="en-US" sz="2400" dirty="0"/>
              <a:t>Multi-anvil press at APS beamline 6-BM-B</a:t>
            </a:r>
          </a:p>
          <a:p>
            <a:r>
              <a:rPr lang="en-US" sz="2400" dirty="0" smtClean="0"/>
              <a:t>Multi-anvil press at NSLS-II beamline XPD</a:t>
            </a:r>
            <a:endParaRPr lang="en-US" sz="2400" dirty="0"/>
          </a:p>
          <a:p>
            <a:r>
              <a:rPr lang="en-US" sz="2400" dirty="0" smtClean="0"/>
              <a:t>Diamond anvil cell at ALS beamline 12.2.2</a:t>
            </a:r>
          </a:p>
          <a:p>
            <a:r>
              <a:rPr lang="en-US" sz="2400" dirty="0"/>
              <a:t>PX^2 diamond anvil cell facility at APS beamline 13-BM-C</a:t>
            </a:r>
          </a:p>
          <a:p>
            <a:r>
              <a:rPr lang="en-US" sz="2400" dirty="0" smtClean="0"/>
              <a:t>Infrared facility at NSLS-II beamline FIS</a:t>
            </a:r>
          </a:p>
          <a:p>
            <a:r>
              <a:rPr lang="en-US" sz="2400" dirty="0" smtClean="0"/>
              <a:t>Multi-anvil cell assemblies at Arizona State University</a:t>
            </a:r>
          </a:p>
          <a:p>
            <a:r>
              <a:rPr lang="en-US" sz="2400" dirty="0" smtClean="0"/>
              <a:t>Gas </a:t>
            </a:r>
            <a:r>
              <a:rPr lang="en-US" sz="2400" dirty="0"/>
              <a:t>loading system at APS GSECARS </a:t>
            </a:r>
            <a:r>
              <a:rPr lang="en-US" sz="2400" dirty="0" smtClean="0"/>
              <a:t>sector 13 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7186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428625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0066FF"/>
                </a:solidFill>
              </a:rPr>
              <a:t>COMPRES Facilities Committee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534400" cy="4800600"/>
          </a:xfrm>
          <a:noFill/>
          <a:ln/>
        </p:spPr>
        <p:txBody>
          <a:bodyPr/>
          <a:lstStyle/>
          <a:p>
            <a:r>
              <a:rPr lang="en-US" sz="2400" dirty="0" smtClean="0"/>
              <a:t>All facilities are reviewed each year</a:t>
            </a:r>
          </a:p>
          <a:p>
            <a:r>
              <a:rPr lang="en-US" sz="2400" dirty="0" smtClean="0"/>
              <a:t>Site visits to facilities on an ad-hoc basis</a:t>
            </a:r>
          </a:p>
          <a:p>
            <a:r>
              <a:rPr lang="en-US" sz="2400" dirty="0" smtClean="0"/>
              <a:t>Each facility prepares a report with user statistics, science highlights, budget and plans for the coming year  </a:t>
            </a:r>
          </a:p>
          <a:p>
            <a:r>
              <a:rPr lang="en-US" sz="2400" dirty="0" smtClean="0"/>
              <a:t>Facilities Committee meets at AGU to review the proposals</a:t>
            </a:r>
          </a:p>
          <a:p>
            <a:r>
              <a:rPr lang="en-US" sz="2400" dirty="0" smtClean="0"/>
              <a:t>Facilities Committee makes recommendations to the Executive Committee</a:t>
            </a:r>
          </a:p>
          <a:p>
            <a:r>
              <a:rPr lang="en-US" sz="2400" dirty="0" smtClean="0"/>
              <a:t>Proposals for new facilities are welcome any time</a:t>
            </a:r>
          </a:p>
          <a:p>
            <a:pPr lvl="1"/>
            <a:r>
              <a:rPr lang="en-US" sz="2400" dirty="0" smtClean="0"/>
              <a:t>The COMPRES budget is very tight.  </a:t>
            </a:r>
          </a:p>
          <a:p>
            <a:pPr lvl="1"/>
            <a:r>
              <a:rPr lang="en-US" sz="2400" dirty="0"/>
              <a:t>N</a:t>
            </a:r>
            <a:r>
              <a:rPr lang="en-US" sz="2400" dirty="0" smtClean="0"/>
              <a:t>ew facilities are likely to require ending support for an existing facility.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40277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\\CARS4\server\WIN32APP\MSOffice\Template\BLANK.POT</Template>
  <TotalTime>39193</TotalTime>
  <Words>186</Words>
  <Application>Microsoft Office PowerPoint</Application>
  <PresentationFormat>On-screen Show (4:3)</PresentationFormat>
  <Paragraphs>27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</vt:lpstr>
      <vt:lpstr>COMPRES Facilities Overview</vt:lpstr>
      <vt:lpstr>COMPRES Facilities Committee</vt:lpstr>
      <vt:lpstr>COMPRES Facilities 2017</vt:lpstr>
      <vt:lpstr>COMPRES Facilities Committee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Nancy Lazarz</dc:creator>
  <cp:lastModifiedBy>EPICS Development</cp:lastModifiedBy>
  <cp:revision>479</cp:revision>
  <cp:lastPrinted>1999-05-21T17:15:31Z</cp:lastPrinted>
  <dcterms:created xsi:type="dcterms:W3CDTF">1995-06-17T23:31:02Z</dcterms:created>
  <dcterms:modified xsi:type="dcterms:W3CDTF">2017-07-09T21:57:35Z</dcterms:modified>
</cp:coreProperties>
</file>